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63" r:id="rId2"/>
    <p:sldId id="266" r:id="rId3"/>
    <p:sldId id="292" r:id="rId4"/>
    <p:sldId id="268" r:id="rId5"/>
    <p:sldId id="275" r:id="rId6"/>
    <p:sldId id="273" r:id="rId7"/>
    <p:sldId id="269" r:id="rId8"/>
    <p:sldId id="270" r:id="rId9"/>
    <p:sldId id="274" r:id="rId10"/>
    <p:sldId id="272" r:id="rId11"/>
    <p:sldId id="276" r:id="rId12"/>
    <p:sldId id="290" r:id="rId13"/>
    <p:sldId id="277" r:id="rId14"/>
    <p:sldId id="278" r:id="rId15"/>
    <p:sldId id="279" r:id="rId16"/>
    <p:sldId id="285" r:id="rId17"/>
    <p:sldId id="280" r:id="rId18"/>
    <p:sldId id="281" r:id="rId19"/>
    <p:sldId id="282" r:id="rId20"/>
    <p:sldId id="286" r:id="rId21"/>
    <p:sldId id="287" r:id="rId22"/>
    <p:sldId id="289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1" autoAdjust="0"/>
    <p:restoredTop sz="94430" autoAdjust="0"/>
  </p:normalViewPr>
  <p:slideViewPr>
    <p:cSldViewPr snapToGrid="0">
      <p:cViewPr varScale="1">
        <p:scale>
          <a:sx n="74" d="100"/>
          <a:sy n="74" d="100"/>
        </p:scale>
        <p:origin x="7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390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22BEE-B3E8-4310-9AA6-5F7ADF19829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A50C-BF10-42F9-98F9-3A551BEC1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56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B8230-467D-480D-BBA6-81AF1AB83671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16D60-F431-4483-8B75-90A8641B4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0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21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313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558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331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041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154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259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602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141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78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78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409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200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31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48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8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743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1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498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669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85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52F1D-F176-4173-9E46-6B2BF12FA91A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33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44411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108192" y="6822000"/>
            <a:ext cx="6083808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>
          <a:xfrm>
            <a:off x="-1371600" y="-2427478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CN" altLang="en-US" dirty="0"/>
              <a:t>二零一六届硕士论文答辩</a:t>
            </a:r>
          </a:p>
        </p:txBody>
      </p:sp>
      <p:sp>
        <p:nvSpPr>
          <p:cNvPr id="16" name="日期占位符 3"/>
          <p:cNvSpPr txBox="1">
            <a:spLocks/>
          </p:cNvSpPr>
          <p:nvPr userDrawn="1"/>
        </p:nvSpPr>
        <p:spPr>
          <a:xfrm>
            <a:off x="152400" y="981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二零一五届科创申请答辩</a:t>
            </a:r>
          </a:p>
        </p:txBody>
      </p:sp>
    </p:spTree>
    <p:extLst>
      <p:ext uri="{BB962C8B-B14F-4D97-AF65-F5344CB8AC3E}">
        <p14:creationId xmlns:p14="http://schemas.microsoft.com/office/powerpoint/2010/main" val="191389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7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9101" y="1262743"/>
            <a:ext cx="11315700" cy="491422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19101" y="365126"/>
            <a:ext cx="11315700" cy="62184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365127"/>
            <a:ext cx="254000" cy="621847"/>
          </a:xfrm>
          <a:prstGeom prst="rect">
            <a:avLst/>
          </a:prstGeom>
          <a:solidFill>
            <a:srgbClr val="088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058444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72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09601" y="2"/>
            <a:ext cx="2394857" cy="4702629"/>
          </a:xfrm>
          <a:prstGeom prst="rect">
            <a:avLst/>
          </a:prstGeom>
          <a:solidFill>
            <a:srgbClr val="088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025071" y="3236686"/>
            <a:ext cx="1563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目录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 CONTENTS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419928" y="304802"/>
            <a:ext cx="8314872" cy="5872163"/>
          </a:xfrm>
        </p:spPr>
        <p:txBody>
          <a:bodyPr>
            <a:normAutofit/>
          </a:bodyPr>
          <a:lstStyle>
            <a:lvl1pPr marL="514338" indent="-514338">
              <a:buClr>
                <a:srgbClr val="088CBC"/>
              </a:buClr>
              <a:buFont typeface="+mj-lt"/>
              <a:buAutoNum type="arabicPeriod"/>
              <a:defRPr sz="3200"/>
            </a:lvl1pPr>
            <a:lvl2pPr marL="971526" indent="-514338">
              <a:buClr>
                <a:srgbClr val="088CBC"/>
              </a:buClr>
              <a:buFont typeface="+mj-lt"/>
              <a:buAutoNum type="arabicPeriod"/>
              <a:defRPr sz="2800">
                <a:latin typeface="+mj-ea"/>
                <a:ea typeface="+mj-ea"/>
              </a:defRPr>
            </a:lvl2pPr>
            <a:lvl3pPr marL="1371566" indent="-457189">
              <a:buClr>
                <a:srgbClr val="088CBC"/>
              </a:buClr>
              <a:buFont typeface="+mj-lt"/>
              <a:buAutoNum type="arabicPeriod"/>
              <a:defRPr sz="2000">
                <a:latin typeface="+mj-ea"/>
                <a:ea typeface="+mj-ea"/>
              </a:defRPr>
            </a:lvl3pPr>
            <a:lvl4pPr marL="1714457" indent="-342891">
              <a:buClr>
                <a:srgbClr val="088CBC"/>
              </a:buClr>
              <a:buFont typeface="+mj-lt"/>
              <a:buAutoNum type="arabicPeriod"/>
              <a:defRPr sz="1800">
                <a:latin typeface="+mj-ea"/>
                <a:ea typeface="+mj-ea"/>
              </a:defRPr>
            </a:lvl4pPr>
            <a:lvl5pPr marL="2171646" indent="-342891">
              <a:buClr>
                <a:srgbClr val="088CBC"/>
              </a:buClr>
              <a:buFont typeface="+mj-lt"/>
              <a:buAutoNum type="arabicPeriod"/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4581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51" y="450512"/>
            <a:ext cx="11315700" cy="62184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1" y="1162052"/>
            <a:ext cx="11315700" cy="5014913"/>
          </a:xfrm>
        </p:spPr>
        <p:txBody>
          <a:bodyPr/>
          <a:lstStyle>
            <a:lvl1pPr marL="228594" indent="-228594">
              <a:lnSpc>
                <a:spcPct val="150000"/>
              </a:lnSpc>
              <a:buClr>
                <a:srgbClr val="088CBC"/>
              </a:buClr>
              <a:buFont typeface="Wingdings" panose="05000000000000000000" pitchFamily="2" charset="2"/>
              <a:buChar char="l"/>
              <a:defRPr sz="2400"/>
            </a:lvl1pPr>
            <a:lvl2pPr marL="685783" indent="-228594">
              <a:lnSpc>
                <a:spcPct val="150000"/>
              </a:lnSpc>
              <a:buClr>
                <a:srgbClr val="088CBC"/>
              </a:buClr>
              <a:buFont typeface="Wingdings" panose="05000000000000000000" pitchFamily="2" charset="2"/>
              <a:buChar char="l"/>
              <a:defRPr>
                <a:latin typeface="+mj-ea"/>
                <a:ea typeface="+mj-ea"/>
              </a:defRPr>
            </a:lvl2pPr>
            <a:lvl3pPr marL="1142971" indent="-228594">
              <a:lnSpc>
                <a:spcPct val="150000"/>
              </a:lnSpc>
              <a:buClr>
                <a:srgbClr val="088CBC"/>
              </a:buClr>
              <a:buFont typeface="Wingdings" panose="05000000000000000000" pitchFamily="2" charset="2"/>
              <a:buChar char="l"/>
              <a:defRPr>
                <a:latin typeface="+mj-ea"/>
                <a:ea typeface="+mj-ea"/>
              </a:defRPr>
            </a:lvl3pPr>
            <a:lvl4pPr marL="1600160" indent="-228594">
              <a:lnSpc>
                <a:spcPct val="150000"/>
              </a:lnSpc>
              <a:buClr>
                <a:srgbClr val="088CBC"/>
              </a:buClr>
              <a:buFont typeface="Wingdings" panose="05000000000000000000" pitchFamily="2" charset="2"/>
              <a:buChar char="l"/>
              <a:defRPr>
                <a:latin typeface="+mj-ea"/>
                <a:ea typeface="+mj-ea"/>
              </a:defRPr>
            </a:lvl4pPr>
            <a:lvl5pPr marL="2057349" indent="-228594">
              <a:lnSpc>
                <a:spcPct val="150000"/>
              </a:lnSpc>
              <a:buClr>
                <a:srgbClr val="088CBC"/>
              </a:buClr>
              <a:buFont typeface="Wingdings" panose="05000000000000000000" pitchFamily="2" charset="2"/>
              <a:buChar char="l"/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450511"/>
            <a:ext cx="254000" cy="621847"/>
          </a:xfrm>
          <a:prstGeom prst="rect">
            <a:avLst/>
          </a:prstGeom>
          <a:solidFill>
            <a:srgbClr val="088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日期占位符 3"/>
          <p:cNvSpPr txBox="1">
            <a:spLocks/>
          </p:cNvSpPr>
          <p:nvPr userDrawn="1"/>
        </p:nvSpPr>
        <p:spPr>
          <a:xfrm>
            <a:off x="253999" y="85386"/>
            <a:ext cx="92953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6644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9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3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99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19101" y="365126"/>
            <a:ext cx="11315700" cy="62184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365127"/>
            <a:ext cx="254000" cy="621847"/>
          </a:xfrm>
          <a:prstGeom prst="rect">
            <a:avLst/>
          </a:prstGeom>
          <a:solidFill>
            <a:srgbClr val="088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3854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33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4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377AF-63C2-4ED1-BCC6-EA479D56970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A2A00-FADE-41C4-800D-F897F3109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1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76300" y="2621273"/>
            <a:ext cx="11315700" cy="1189102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latin typeface="+mn-lt"/>
                <a:cs typeface="+mn-ea"/>
                <a:sym typeface="+mn-lt"/>
              </a:rPr>
              <a:t>Software Development based on Unity 3D game kit</a:t>
            </a:r>
            <a:endParaRPr lang="zh-CN" altLang="en-US" sz="3600" b="1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35002" y="4710699"/>
            <a:ext cx="319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小组成员：杜云滔、郁思敏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13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3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.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Database schema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6723" y="1137431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Trade logs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Item/is gold/number(constrain)/price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Sell name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Trade time</a:t>
            </a:r>
          </a:p>
          <a:p>
            <a:pPr lvl="1"/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349011" y="1131738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624" y="3733772"/>
            <a:ext cx="8720405" cy="26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3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.</a:t>
            </a:r>
            <a:r>
              <a:rPr lang="zh-CN" altLang="en-US" sz="2900" b="1" dirty="0" smtClean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functions</a:t>
            </a:r>
            <a:endParaRPr lang="en-US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52" y="1132364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Log/Register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Password check/protection 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User exists check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User log in check</a:t>
            </a:r>
          </a:p>
          <a:p>
            <a:pPr lvl="1"/>
            <a:r>
              <a:rPr lang="en-US" altLang="zh-CN" sz="2400" b="1" dirty="0" err="1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Init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new user</a:t>
            </a:r>
          </a:p>
          <a:p>
            <a:pPr lvl="1"/>
            <a:r>
              <a:rPr lang="en-US" altLang="zh-CN" sz="2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New user login 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notification</a:t>
            </a: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Send/store player info in frontend</a:t>
            </a: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Store online players in backend</a:t>
            </a:r>
            <a:endParaRPr lang="en-US" altLang="zh-CN" sz="2800" b="1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lvl="1"/>
            <a:endParaRPr lang="en-US" altLang="zh-CN" sz="24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10" y="3646861"/>
            <a:ext cx="3825109" cy="2982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210" y="571033"/>
            <a:ext cx="3866335" cy="30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30344" y="1323649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Mini map</a:t>
            </a:r>
          </a:p>
          <a:p>
            <a:pPr lvl="1"/>
            <a:r>
              <a:rPr lang="en-US" altLang="zh-CN" sz="2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User orientation 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detection</a:t>
            </a:r>
          </a:p>
          <a:p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693" y="2657984"/>
            <a:ext cx="4716236" cy="356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8136" y="1132364"/>
            <a:ext cx="6838374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Add friends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Find friend in game with username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Send friends requests</a:t>
            </a:r>
          </a:p>
          <a:p>
            <a:pPr lvl="2"/>
            <a:r>
              <a:rPr lang="en-US" altLang="zh-CN" sz="20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If not online, store in database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Accept/decline requests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Show in friends list(store relationship in </a:t>
            </a:r>
            <a:r>
              <a:rPr lang="en-US" altLang="zh-CN" sz="2400" b="1" dirty="0" err="1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db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lvl="1"/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078" y="3600802"/>
            <a:ext cx="3889220" cy="3032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46" y="509892"/>
            <a:ext cx="3675957" cy="28662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239" y="460779"/>
            <a:ext cx="3738945" cy="29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866" y="1137431"/>
            <a:ext cx="6247249" cy="572563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Chat with friends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Chat with online friends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Receive message notification</a:t>
            </a:r>
            <a:endParaRPr lang="en-US" altLang="zh-CN" sz="20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Chat with World(online friends)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Chat message tips</a:t>
            </a: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Sync and search chat logs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Sync with background thread</a:t>
            </a:r>
          </a:p>
          <a:p>
            <a:pPr lvl="2"/>
            <a:r>
              <a:rPr lang="en-US" altLang="zh-CN" sz="20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Batch insert(100ms)</a:t>
            </a:r>
          </a:p>
          <a:p>
            <a:pPr lvl="2"/>
            <a:r>
              <a:rPr lang="en-US" altLang="zh-CN" sz="2000" b="1" dirty="0" err="1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StringBuilder</a:t>
            </a:r>
            <a:r>
              <a:rPr lang="en-US" altLang="zh-CN" sz="20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instead of string class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Search last n chat messages </a:t>
            </a: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152" y="429904"/>
            <a:ext cx="3561248" cy="27768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20" y="429904"/>
            <a:ext cx="3738943" cy="2915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126" y="3683993"/>
            <a:ext cx="3760745" cy="293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4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98" y="1044526"/>
            <a:ext cx="6247249" cy="5867526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800" b="1" dirty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Trade &amp; Buy</a:t>
            </a:r>
          </a:p>
          <a:p>
            <a:pPr lvl="1"/>
            <a:r>
              <a:rPr lang="en-US" altLang="zh-CN" sz="2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Treasure attributes</a:t>
            </a:r>
          </a:p>
          <a:p>
            <a:pPr lvl="1"/>
            <a:r>
              <a:rPr lang="en-US" altLang="zh-CN" sz="2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Add to cart </a:t>
            </a:r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Sync with backend 5 min</a:t>
            </a:r>
            <a:endParaRPr lang="en-US" altLang="zh-CN" sz="24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Gold coin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Buy unique treasure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Users treasure exchange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transition to ensure process</a:t>
            </a:r>
            <a:endParaRPr lang="en-US" altLang="zh-CN" sz="20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Silver coin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Buy treasure can be found in game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No need transition</a:t>
            </a:r>
            <a:endParaRPr lang="en-US" altLang="zh-CN" sz="24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sz="24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159" y="292614"/>
            <a:ext cx="3913396" cy="3051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98" y="3561273"/>
            <a:ext cx="3924657" cy="30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98" y="1132364"/>
            <a:ext cx="6720778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Backpack &amp; sell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Store personal treasure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Sell treasure with price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Show in-sell 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treasure</a:t>
            </a:r>
          </a:p>
          <a:p>
            <a:pPr marL="457189" lvl="1" indent="0"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</a:p>
          <a:p>
            <a:pPr lvl="1"/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sz="24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704" y="489178"/>
            <a:ext cx="3682091" cy="28710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71" y="3687450"/>
            <a:ext cx="3764643" cy="29353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376" y="3595360"/>
            <a:ext cx="3882748" cy="30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5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3983" y="1132364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Treasure equipment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Ware / drop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Change player attribute with treasure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update to 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database </a:t>
            </a:r>
            <a:r>
              <a:rPr lang="en-US" altLang="zh-CN" sz="2400" b="1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after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 closing 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window</a:t>
            </a:r>
          </a:p>
          <a:p>
            <a:pPr lvl="1"/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43" y="3640010"/>
            <a:ext cx="3688606" cy="28761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561" y="614451"/>
            <a:ext cx="3561552" cy="2777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949" y="3835953"/>
            <a:ext cx="3594164" cy="2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6723" y="1137431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Gold coin recharge with QR</a:t>
            </a:r>
            <a:endParaRPr lang="en-US" altLang="zh-CN" sz="2800" b="1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56" y="2002971"/>
            <a:ext cx="5697579" cy="44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30344" y="1323649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Find treasure daily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Random treasure gain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Store 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found treasure in </a:t>
            </a:r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backpack</a:t>
            </a: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82" y="3341867"/>
            <a:ext cx="3907939" cy="3047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58" y="3341867"/>
            <a:ext cx="3850920" cy="29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0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1. Design 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structure</a:t>
            </a:r>
            <a:endParaRPr lang="en-US" sz="2900" dirty="0">
              <a:latin typeface="+mn-lt"/>
              <a:cs typeface="+mn-ea"/>
              <a:sym typeface="+mn-lt"/>
            </a:endParaRPr>
          </a:p>
        </p:txBody>
      </p:sp>
      <p:pic>
        <p:nvPicPr>
          <p:cNvPr id="9" name="Picture 2" descr="âdatabase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12" y="4572281"/>
            <a:ext cx="2943111" cy="15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V="1">
            <a:off x="6721513" y="5355900"/>
            <a:ext cx="3430356" cy="9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794999" y="612382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server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65489" y="61238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database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computer-tower_17231"/>
          <p:cNvSpPr>
            <a:spLocks noChangeAspect="1"/>
          </p:cNvSpPr>
          <p:nvPr/>
        </p:nvSpPr>
        <p:spPr bwMode="auto">
          <a:xfrm>
            <a:off x="4188415" y="4852307"/>
            <a:ext cx="997910" cy="1007186"/>
          </a:xfrm>
          <a:custGeom>
            <a:avLst/>
            <a:gdLst>
              <a:gd name="connsiteX0" fmla="*/ 160113 w 601429"/>
              <a:gd name="connsiteY0" fmla="*/ 356699 h 607019"/>
              <a:gd name="connsiteX1" fmla="*/ 132185 w 601429"/>
              <a:gd name="connsiteY1" fmla="*/ 384557 h 607019"/>
              <a:gd name="connsiteX2" fmla="*/ 160113 w 601429"/>
              <a:gd name="connsiteY2" fmla="*/ 412285 h 607019"/>
              <a:gd name="connsiteX3" fmla="*/ 188041 w 601429"/>
              <a:gd name="connsiteY3" fmla="*/ 384557 h 607019"/>
              <a:gd name="connsiteX4" fmla="*/ 160113 w 601429"/>
              <a:gd name="connsiteY4" fmla="*/ 356699 h 607019"/>
              <a:gd name="connsiteX5" fmla="*/ 160113 w 601429"/>
              <a:gd name="connsiteY5" fmla="*/ 340141 h 607019"/>
              <a:gd name="connsiteX6" fmla="*/ 204640 w 601429"/>
              <a:gd name="connsiteY6" fmla="*/ 384557 h 607019"/>
              <a:gd name="connsiteX7" fmla="*/ 160113 w 601429"/>
              <a:gd name="connsiteY7" fmla="*/ 428842 h 607019"/>
              <a:gd name="connsiteX8" fmla="*/ 115586 w 601429"/>
              <a:gd name="connsiteY8" fmla="*/ 384557 h 607019"/>
              <a:gd name="connsiteX9" fmla="*/ 160113 w 601429"/>
              <a:gd name="connsiteY9" fmla="*/ 340141 h 607019"/>
              <a:gd name="connsiteX10" fmla="*/ 160135 w 601429"/>
              <a:gd name="connsiteY10" fmla="*/ 317115 h 607019"/>
              <a:gd name="connsiteX11" fmla="*/ 92578 w 601429"/>
              <a:gd name="connsiteY11" fmla="*/ 384562 h 607019"/>
              <a:gd name="connsiteX12" fmla="*/ 160135 w 601429"/>
              <a:gd name="connsiteY12" fmla="*/ 451878 h 607019"/>
              <a:gd name="connsiteX13" fmla="*/ 227692 w 601429"/>
              <a:gd name="connsiteY13" fmla="*/ 384562 h 607019"/>
              <a:gd name="connsiteX14" fmla="*/ 160135 w 601429"/>
              <a:gd name="connsiteY14" fmla="*/ 317115 h 607019"/>
              <a:gd name="connsiteX15" fmla="*/ 57370 w 601429"/>
              <a:gd name="connsiteY15" fmla="*/ 159493 h 607019"/>
              <a:gd name="connsiteX16" fmla="*/ 249802 w 601429"/>
              <a:gd name="connsiteY16" fmla="*/ 159493 h 607019"/>
              <a:gd name="connsiteX17" fmla="*/ 249802 w 601429"/>
              <a:gd name="connsiteY17" fmla="*/ 184614 h 607019"/>
              <a:gd name="connsiteX18" fmla="*/ 57370 w 601429"/>
              <a:gd name="connsiteY18" fmla="*/ 184614 h 607019"/>
              <a:gd name="connsiteX19" fmla="*/ 45828 w 601429"/>
              <a:gd name="connsiteY19" fmla="*/ 141595 h 607019"/>
              <a:gd name="connsiteX20" fmla="*/ 39244 w 601429"/>
              <a:gd name="connsiteY20" fmla="*/ 148169 h 607019"/>
              <a:gd name="connsiteX21" fmla="*/ 39244 w 601429"/>
              <a:gd name="connsiteY21" fmla="*/ 198261 h 607019"/>
              <a:gd name="connsiteX22" fmla="*/ 45828 w 601429"/>
              <a:gd name="connsiteY22" fmla="*/ 204704 h 607019"/>
              <a:gd name="connsiteX23" fmla="*/ 264302 w 601429"/>
              <a:gd name="connsiteY23" fmla="*/ 204704 h 607019"/>
              <a:gd name="connsiteX24" fmla="*/ 270755 w 601429"/>
              <a:gd name="connsiteY24" fmla="*/ 198261 h 607019"/>
              <a:gd name="connsiteX25" fmla="*/ 270755 w 601429"/>
              <a:gd name="connsiteY25" fmla="*/ 148169 h 607019"/>
              <a:gd name="connsiteX26" fmla="*/ 264302 w 601429"/>
              <a:gd name="connsiteY26" fmla="*/ 141595 h 607019"/>
              <a:gd name="connsiteX27" fmla="*/ 57370 w 601429"/>
              <a:gd name="connsiteY27" fmla="*/ 79401 h 607019"/>
              <a:gd name="connsiteX28" fmla="*/ 249802 w 601429"/>
              <a:gd name="connsiteY28" fmla="*/ 79401 h 607019"/>
              <a:gd name="connsiteX29" fmla="*/ 249802 w 601429"/>
              <a:gd name="connsiteY29" fmla="*/ 104522 h 607019"/>
              <a:gd name="connsiteX30" fmla="*/ 57370 w 601429"/>
              <a:gd name="connsiteY30" fmla="*/ 104522 h 607019"/>
              <a:gd name="connsiteX31" fmla="*/ 39244 w 601429"/>
              <a:gd name="connsiteY31" fmla="*/ 60475 h 607019"/>
              <a:gd name="connsiteX32" fmla="*/ 39244 w 601429"/>
              <a:gd name="connsiteY32" fmla="*/ 123583 h 607019"/>
              <a:gd name="connsiteX33" fmla="*/ 270755 w 601429"/>
              <a:gd name="connsiteY33" fmla="*/ 123583 h 607019"/>
              <a:gd name="connsiteX34" fmla="*/ 270755 w 601429"/>
              <a:gd name="connsiteY34" fmla="*/ 60475 h 607019"/>
              <a:gd name="connsiteX35" fmla="*/ 323826 w 601429"/>
              <a:gd name="connsiteY35" fmla="*/ 15905 h 607019"/>
              <a:gd name="connsiteX36" fmla="*/ 323826 w 601429"/>
              <a:gd name="connsiteY36" fmla="*/ 592688 h 607019"/>
              <a:gd name="connsiteX37" fmla="*/ 588392 w 601429"/>
              <a:gd name="connsiteY37" fmla="*/ 542202 h 607019"/>
              <a:gd name="connsiteX38" fmla="*/ 588392 w 601429"/>
              <a:gd name="connsiteY38" fmla="*/ 118982 h 607019"/>
              <a:gd name="connsiteX39" fmla="*/ 6585 w 601429"/>
              <a:gd name="connsiteY39" fmla="*/ 259 h 607019"/>
              <a:gd name="connsiteX40" fmla="*/ 313686 w 601429"/>
              <a:gd name="connsiteY40" fmla="*/ 259 h 607019"/>
              <a:gd name="connsiteX41" fmla="*/ 315003 w 601429"/>
              <a:gd name="connsiteY41" fmla="*/ 522 h 607019"/>
              <a:gd name="connsiteX42" fmla="*/ 319744 w 601429"/>
              <a:gd name="connsiteY42" fmla="*/ 391 h 607019"/>
              <a:gd name="connsiteX43" fmla="*/ 597347 w 601429"/>
              <a:gd name="connsiteY43" fmla="*/ 108464 h 607019"/>
              <a:gd name="connsiteX44" fmla="*/ 601429 w 601429"/>
              <a:gd name="connsiteY44" fmla="*/ 114511 h 607019"/>
              <a:gd name="connsiteX45" fmla="*/ 601429 w 601429"/>
              <a:gd name="connsiteY45" fmla="*/ 547592 h 607019"/>
              <a:gd name="connsiteX46" fmla="*/ 596161 w 601429"/>
              <a:gd name="connsiteY46" fmla="*/ 554035 h 607019"/>
              <a:gd name="connsiteX47" fmla="*/ 318559 w 601429"/>
              <a:gd name="connsiteY47" fmla="*/ 607019 h 607019"/>
              <a:gd name="connsiteX48" fmla="*/ 317242 w 601429"/>
              <a:gd name="connsiteY48" fmla="*/ 607019 h 607019"/>
              <a:gd name="connsiteX49" fmla="*/ 315135 w 601429"/>
              <a:gd name="connsiteY49" fmla="*/ 606756 h 607019"/>
              <a:gd name="connsiteX50" fmla="*/ 313686 w 601429"/>
              <a:gd name="connsiteY50" fmla="*/ 607019 h 607019"/>
              <a:gd name="connsiteX51" fmla="*/ 6585 w 601429"/>
              <a:gd name="connsiteY51" fmla="*/ 607019 h 607019"/>
              <a:gd name="connsiteX52" fmla="*/ 0 w 601429"/>
              <a:gd name="connsiteY52" fmla="*/ 600445 h 607019"/>
              <a:gd name="connsiteX53" fmla="*/ 0 w 601429"/>
              <a:gd name="connsiteY53" fmla="*/ 6701 h 607019"/>
              <a:gd name="connsiteX54" fmla="*/ 6585 w 601429"/>
              <a:gd name="connsiteY54" fmla="*/ 259 h 60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1429" h="607019">
                <a:moveTo>
                  <a:pt x="160113" y="356699"/>
                </a:moveTo>
                <a:cubicBezTo>
                  <a:pt x="144700" y="356699"/>
                  <a:pt x="132185" y="369183"/>
                  <a:pt x="132185" y="384557"/>
                </a:cubicBezTo>
                <a:cubicBezTo>
                  <a:pt x="132185" y="399932"/>
                  <a:pt x="144700" y="412285"/>
                  <a:pt x="160113" y="412285"/>
                </a:cubicBezTo>
                <a:cubicBezTo>
                  <a:pt x="175526" y="412285"/>
                  <a:pt x="188041" y="399801"/>
                  <a:pt x="188041" y="384557"/>
                </a:cubicBezTo>
                <a:cubicBezTo>
                  <a:pt x="188041" y="369183"/>
                  <a:pt x="175526" y="356699"/>
                  <a:pt x="160113" y="356699"/>
                </a:cubicBezTo>
                <a:close/>
                <a:moveTo>
                  <a:pt x="160113" y="340141"/>
                </a:moveTo>
                <a:cubicBezTo>
                  <a:pt x="184616" y="340141"/>
                  <a:pt x="204640" y="359984"/>
                  <a:pt x="204640" y="384557"/>
                </a:cubicBezTo>
                <a:cubicBezTo>
                  <a:pt x="204640" y="409000"/>
                  <a:pt x="184616" y="428842"/>
                  <a:pt x="160113" y="428842"/>
                </a:cubicBezTo>
                <a:cubicBezTo>
                  <a:pt x="135610" y="428842"/>
                  <a:pt x="115586" y="409000"/>
                  <a:pt x="115586" y="384557"/>
                </a:cubicBezTo>
                <a:cubicBezTo>
                  <a:pt x="115586" y="359984"/>
                  <a:pt x="135610" y="340141"/>
                  <a:pt x="160113" y="340141"/>
                </a:cubicBezTo>
                <a:close/>
                <a:moveTo>
                  <a:pt x="160135" y="317115"/>
                </a:moveTo>
                <a:cubicBezTo>
                  <a:pt x="122867" y="317115"/>
                  <a:pt x="92578" y="347355"/>
                  <a:pt x="92578" y="384562"/>
                </a:cubicBezTo>
                <a:cubicBezTo>
                  <a:pt x="92578" y="421639"/>
                  <a:pt x="122867" y="451878"/>
                  <a:pt x="160135" y="451878"/>
                </a:cubicBezTo>
                <a:cubicBezTo>
                  <a:pt x="197404" y="451878"/>
                  <a:pt x="227692" y="421639"/>
                  <a:pt x="227692" y="384562"/>
                </a:cubicBezTo>
                <a:cubicBezTo>
                  <a:pt x="227692" y="347355"/>
                  <a:pt x="197404" y="317115"/>
                  <a:pt x="160135" y="317115"/>
                </a:cubicBezTo>
                <a:close/>
                <a:moveTo>
                  <a:pt x="57370" y="159493"/>
                </a:moveTo>
                <a:lnTo>
                  <a:pt x="249802" y="159493"/>
                </a:lnTo>
                <a:lnTo>
                  <a:pt x="249802" y="184614"/>
                </a:lnTo>
                <a:lnTo>
                  <a:pt x="57370" y="184614"/>
                </a:lnTo>
                <a:close/>
                <a:moveTo>
                  <a:pt x="45828" y="141595"/>
                </a:moveTo>
                <a:cubicBezTo>
                  <a:pt x="42141" y="141595"/>
                  <a:pt x="39244" y="144488"/>
                  <a:pt x="39244" y="148169"/>
                </a:cubicBezTo>
                <a:lnTo>
                  <a:pt x="39244" y="198261"/>
                </a:lnTo>
                <a:cubicBezTo>
                  <a:pt x="39244" y="201811"/>
                  <a:pt x="42141" y="204704"/>
                  <a:pt x="45828" y="204704"/>
                </a:cubicBezTo>
                <a:lnTo>
                  <a:pt x="264302" y="204704"/>
                </a:lnTo>
                <a:cubicBezTo>
                  <a:pt x="267858" y="204704"/>
                  <a:pt x="270755" y="201811"/>
                  <a:pt x="270755" y="198261"/>
                </a:cubicBezTo>
                <a:lnTo>
                  <a:pt x="270755" y="148169"/>
                </a:lnTo>
                <a:cubicBezTo>
                  <a:pt x="270755" y="144488"/>
                  <a:pt x="267858" y="141595"/>
                  <a:pt x="264302" y="141595"/>
                </a:cubicBezTo>
                <a:close/>
                <a:moveTo>
                  <a:pt x="57370" y="79401"/>
                </a:moveTo>
                <a:lnTo>
                  <a:pt x="249802" y="79401"/>
                </a:lnTo>
                <a:lnTo>
                  <a:pt x="249802" y="104522"/>
                </a:lnTo>
                <a:lnTo>
                  <a:pt x="57370" y="104522"/>
                </a:lnTo>
                <a:close/>
                <a:moveTo>
                  <a:pt x="39244" y="60475"/>
                </a:moveTo>
                <a:lnTo>
                  <a:pt x="39244" y="123583"/>
                </a:lnTo>
                <a:lnTo>
                  <a:pt x="270755" y="123583"/>
                </a:lnTo>
                <a:lnTo>
                  <a:pt x="270755" y="60475"/>
                </a:lnTo>
                <a:close/>
                <a:moveTo>
                  <a:pt x="323826" y="15905"/>
                </a:moveTo>
                <a:lnTo>
                  <a:pt x="323826" y="592688"/>
                </a:lnTo>
                <a:lnTo>
                  <a:pt x="588392" y="542202"/>
                </a:lnTo>
                <a:lnTo>
                  <a:pt x="588392" y="118982"/>
                </a:lnTo>
                <a:close/>
                <a:moveTo>
                  <a:pt x="6585" y="259"/>
                </a:moveTo>
                <a:lnTo>
                  <a:pt x="313686" y="259"/>
                </a:lnTo>
                <a:cubicBezTo>
                  <a:pt x="314213" y="259"/>
                  <a:pt x="314608" y="391"/>
                  <a:pt x="315003" y="522"/>
                </a:cubicBezTo>
                <a:cubicBezTo>
                  <a:pt x="316583" y="-4"/>
                  <a:pt x="318163" y="-267"/>
                  <a:pt x="319744" y="391"/>
                </a:cubicBezTo>
                <a:lnTo>
                  <a:pt x="597347" y="108464"/>
                </a:lnTo>
                <a:cubicBezTo>
                  <a:pt x="599849" y="109515"/>
                  <a:pt x="601429" y="111882"/>
                  <a:pt x="601429" y="114511"/>
                </a:cubicBezTo>
                <a:lnTo>
                  <a:pt x="601429" y="547592"/>
                </a:lnTo>
                <a:cubicBezTo>
                  <a:pt x="601429" y="550748"/>
                  <a:pt x="599190" y="553509"/>
                  <a:pt x="596161" y="554035"/>
                </a:cubicBezTo>
                <a:lnTo>
                  <a:pt x="318559" y="607019"/>
                </a:lnTo>
                <a:cubicBezTo>
                  <a:pt x="318163" y="607019"/>
                  <a:pt x="317637" y="607019"/>
                  <a:pt x="317242" y="607019"/>
                </a:cubicBezTo>
                <a:cubicBezTo>
                  <a:pt x="316583" y="607019"/>
                  <a:pt x="315793" y="606888"/>
                  <a:pt x="315135" y="606756"/>
                </a:cubicBezTo>
                <a:cubicBezTo>
                  <a:pt x="314740" y="606756"/>
                  <a:pt x="314213" y="607019"/>
                  <a:pt x="313686" y="607019"/>
                </a:cubicBezTo>
                <a:lnTo>
                  <a:pt x="6585" y="607019"/>
                </a:lnTo>
                <a:cubicBezTo>
                  <a:pt x="2897" y="607019"/>
                  <a:pt x="0" y="604127"/>
                  <a:pt x="0" y="600445"/>
                </a:cubicBezTo>
                <a:lnTo>
                  <a:pt x="0" y="6701"/>
                </a:lnTo>
                <a:cubicBezTo>
                  <a:pt x="0" y="3152"/>
                  <a:pt x="2897" y="259"/>
                  <a:pt x="6585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computer-tower_17231"/>
          <p:cNvSpPr>
            <a:spLocks noChangeAspect="1"/>
          </p:cNvSpPr>
          <p:nvPr/>
        </p:nvSpPr>
        <p:spPr bwMode="auto">
          <a:xfrm>
            <a:off x="5436293" y="4852307"/>
            <a:ext cx="997910" cy="1007186"/>
          </a:xfrm>
          <a:custGeom>
            <a:avLst/>
            <a:gdLst>
              <a:gd name="connsiteX0" fmla="*/ 160113 w 601429"/>
              <a:gd name="connsiteY0" fmla="*/ 356699 h 607019"/>
              <a:gd name="connsiteX1" fmla="*/ 132185 w 601429"/>
              <a:gd name="connsiteY1" fmla="*/ 384557 h 607019"/>
              <a:gd name="connsiteX2" fmla="*/ 160113 w 601429"/>
              <a:gd name="connsiteY2" fmla="*/ 412285 h 607019"/>
              <a:gd name="connsiteX3" fmla="*/ 188041 w 601429"/>
              <a:gd name="connsiteY3" fmla="*/ 384557 h 607019"/>
              <a:gd name="connsiteX4" fmla="*/ 160113 w 601429"/>
              <a:gd name="connsiteY4" fmla="*/ 356699 h 607019"/>
              <a:gd name="connsiteX5" fmla="*/ 160113 w 601429"/>
              <a:gd name="connsiteY5" fmla="*/ 340141 h 607019"/>
              <a:gd name="connsiteX6" fmla="*/ 204640 w 601429"/>
              <a:gd name="connsiteY6" fmla="*/ 384557 h 607019"/>
              <a:gd name="connsiteX7" fmla="*/ 160113 w 601429"/>
              <a:gd name="connsiteY7" fmla="*/ 428842 h 607019"/>
              <a:gd name="connsiteX8" fmla="*/ 115586 w 601429"/>
              <a:gd name="connsiteY8" fmla="*/ 384557 h 607019"/>
              <a:gd name="connsiteX9" fmla="*/ 160113 w 601429"/>
              <a:gd name="connsiteY9" fmla="*/ 340141 h 607019"/>
              <a:gd name="connsiteX10" fmla="*/ 160135 w 601429"/>
              <a:gd name="connsiteY10" fmla="*/ 317115 h 607019"/>
              <a:gd name="connsiteX11" fmla="*/ 92578 w 601429"/>
              <a:gd name="connsiteY11" fmla="*/ 384562 h 607019"/>
              <a:gd name="connsiteX12" fmla="*/ 160135 w 601429"/>
              <a:gd name="connsiteY12" fmla="*/ 451878 h 607019"/>
              <a:gd name="connsiteX13" fmla="*/ 227692 w 601429"/>
              <a:gd name="connsiteY13" fmla="*/ 384562 h 607019"/>
              <a:gd name="connsiteX14" fmla="*/ 160135 w 601429"/>
              <a:gd name="connsiteY14" fmla="*/ 317115 h 607019"/>
              <a:gd name="connsiteX15" fmla="*/ 57370 w 601429"/>
              <a:gd name="connsiteY15" fmla="*/ 159493 h 607019"/>
              <a:gd name="connsiteX16" fmla="*/ 249802 w 601429"/>
              <a:gd name="connsiteY16" fmla="*/ 159493 h 607019"/>
              <a:gd name="connsiteX17" fmla="*/ 249802 w 601429"/>
              <a:gd name="connsiteY17" fmla="*/ 184614 h 607019"/>
              <a:gd name="connsiteX18" fmla="*/ 57370 w 601429"/>
              <a:gd name="connsiteY18" fmla="*/ 184614 h 607019"/>
              <a:gd name="connsiteX19" fmla="*/ 45828 w 601429"/>
              <a:gd name="connsiteY19" fmla="*/ 141595 h 607019"/>
              <a:gd name="connsiteX20" fmla="*/ 39244 w 601429"/>
              <a:gd name="connsiteY20" fmla="*/ 148169 h 607019"/>
              <a:gd name="connsiteX21" fmla="*/ 39244 w 601429"/>
              <a:gd name="connsiteY21" fmla="*/ 198261 h 607019"/>
              <a:gd name="connsiteX22" fmla="*/ 45828 w 601429"/>
              <a:gd name="connsiteY22" fmla="*/ 204704 h 607019"/>
              <a:gd name="connsiteX23" fmla="*/ 264302 w 601429"/>
              <a:gd name="connsiteY23" fmla="*/ 204704 h 607019"/>
              <a:gd name="connsiteX24" fmla="*/ 270755 w 601429"/>
              <a:gd name="connsiteY24" fmla="*/ 198261 h 607019"/>
              <a:gd name="connsiteX25" fmla="*/ 270755 w 601429"/>
              <a:gd name="connsiteY25" fmla="*/ 148169 h 607019"/>
              <a:gd name="connsiteX26" fmla="*/ 264302 w 601429"/>
              <a:gd name="connsiteY26" fmla="*/ 141595 h 607019"/>
              <a:gd name="connsiteX27" fmla="*/ 57370 w 601429"/>
              <a:gd name="connsiteY27" fmla="*/ 79401 h 607019"/>
              <a:gd name="connsiteX28" fmla="*/ 249802 w 601429"/>
              <a:gd name="connsiteY28" fmla="*/ 79401 h 607019"/>
              <a:gd name="connsiteX29" fmla="*/ 249802 w 601429"/>
              <a:gd name="connsiteY29" fmla="*/ 104522 h 607019"/>
              <a:gd name="connsiteX30" fmla="*/ 57370 w 601429"/>
              <a:gd name="connsiteY30" fmla="*/ 104522 h 607019"/>
              <a:gd name="connsiteX31" fmla="*/ 39244 w 601429"/>
              <a:gd name="connsiteY31" fmla="*/ 60475 h 607019"/>
              <a:gd name="connsiteX32" fmla="*/ 39244 w 601429"/>
              <a:gd name="connsiteY32" fmla="*/ 123583 h 607019"/>
              <a:gd name="connsiteX33" fmla="*/ 270755 w 601429"/>
              <a:gd name="connsiteY33" fmla="*/ 123583 h 607019"/>
              <a:gd name="connsiteX34" fmla="*/ 270755 w 601429"/>
              <a:gd name="connsiteY34" fmla="*/ 60475 h 607019"/>
              <a:gd name="connsiteX35" fmla="*/ 323826 w 601429"/>
              <a:gd name="connsiteY35" fmla="*/ 15905 h 607019"/>
              <a:gd name="connsiteX36" fmla="*/ 323826 w 601429"/>
              <a:gd name="connsiteY36" fmla="*/ 592688 h 607019"/>
              <a:gd name="connsiteX37" fmla="*/ 588392 w 601429"/>
              <a:gd name="connsiteY37" fmla="*/ 542202 h 607019"/>
              <a:gd name="connsiteX38" fmla="*/ 588392 w 601429"/>
              <a:gd name="connsiteY38" fmla="*/ 118982 h 607019"/>
              <a:gd name="connsiteX39" fmla="*/ 6585 w 601429"/>
              <a:gd name="connsiteY39" fmla="*/ 259 h 607019"/>
              <a:gd name="connsiteX40" fmla="*/ 313686 w 601429"/>
              <a:gd name="connsiteY40" fmla="*/ 259 h 607019"/>
              <a:gd name="connsiteX41" fmla="*/ 315003 w 601429"/>
              <a:gd name="connsiteY41" fmla="*/ 522 h 607019"/>
              <a:gd name="connsiteX42" fmla="*/ 319744 w 601429"/>
              <a:gd name="connsiteY42" fmla="*/ 391 h 607019"/>
              <a:gd name="connsiteX43" fmla="*/ 597347 w 601429"/>
              <a:gd name="connsiteY43" fmla="*/ 108464 h 607019"/>
              <a:gd name="connsiteX44" fmla="*/ 601429 w 601429"/>
              <a:gd name="connsiteY44" fmla="*/ 114511 h 607019"/>
              <a:gd name="connsiteX45" fmla="*/ 601429 w 601429"/>
              <a:gd name="connsiteY45" fmla="*/ 547592 h 607019"/>
              <a:gd name="connsiteX46" fmla="*/ 596161 w 601429"/>
              <a:gd name="connsiteY46" fmla="*/ 554035 h 607019"/>
              <a:gd name="connsiteX47" fmla="*/ 318559 w 601429"/>
              <a:gd name="connsiteY47" fmla="*/ 607019 h 607019"/>
              <a:gd name="connsiteX48" fmla="*/ 317242 w 601429"/>
              <a:gd name="connsiteY48" fmla="*/ 607019 h 607019"/>
              <a:gd name="connsiteX49" fmla="*/ 315135 w 601429"/>
              <a:gd name="connsiteY49" fmla="*/ 606756 h 607019"/>
              <a:gd name="connsiteX50" fmla="*/ 313686 w 601429"/>
              <a:gd name="connsiteY50" fmla="*/ 607019 h 607019"/>
              <a:gd name="connsiteX51" fmla="*/ 6585 w 601429"/>
              <a:gd name="connsiteY51" fmla="*/ 607019 h 607019"/>
              <a:gd name="connsiteX52" fmla="*/ 0 w 601429"/>
              <a:gd name="connsiteY52" fmla="*/ 600445 h 607019"/>
              <a:gd name="connsiteX53" fmla="*/ 0 w 601429"/>
              <a:gd name="connsiteY53" fmla="*/ 6701 h 607019"/>
              <a:gd name="connsiteX54" fmla="*/ 6585 w 601429"/>
              <a:gd name="connsiteY54" fmla="*/ 259 h 60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1429" h="607019">
                <a:moveTo>
                  <a:pt x="160113" y="356699"/>
                </a:moveTo>
                <a:cubicBezTo>
                  <a:pt x="144700" y="356699"/>
                  <a:pt x="132185" y="369183"/>
                  <a:pt x="132185" y="384557"/>
                </a:cubicBezTo>
                <a:cubicBezTo>
                  <a:pt x="132185" y="399932"/>
                  <a:pt x="144700" y="412285"/>
                  <a:pt x="160113" y="412285"/>
                </a:cubicBezTo>
                <a:cubicBezTo>
                  <a:pt x="175526" y="412285"/>
                  <a:pt x="188041" y="399801"/>
                  <a:pt x="188041" y="384557"/>
                </a:cubicBezTo>
                <a:cubicBezTo>
                  <a:pt x="188041" y="369183"/>
                  <a:pt x="175526" y="356699"/>
                  <a:pt x="160113" y="356699"/>
                </a:cubicBezTo>
                <a:close/>
                <a:moveTo>
                  <a:pt x="160113" y="340141"/>
                </a:moveTo>
                <a:cubicBezTo>
                  <a:pt x="184616" y="340141"/>
                  <a:pt x="204640" y="359984"/>
                  <a:pt x="204640" y="384557"/>
                </a:cubicBezTo>
                <a:cubicBezTo>
                  <a:pt x="204640" y="409000"/>
                  <a:pt x="184616" y="428842"/>
                  <a:pt x="160113" y="428842"/>
                </a:cubicBezTo>
                <a:cubicBezTo>
                  <a:pt x="135610" y="428842"/>
                  <a:pt x="115586" y="409000"/>
                  <a:pt x="115586" y="384557"/>
                </a:cubicBezTo>
                <a:cubicBezTo>
                  <a:pt x="115586" y="359984"/>
                  <a:pt x="135610" y="340141"/>
                  <a:pt x="160113" y="340141"/>
                </a:cubicBezTo>
                <a:close/>
                <a:moveTo>
                  <a:pt x="160135" y="317115"/>
                </a:moveTo>
                <a:cubicBezTo>
                  <a:pt x="122867" y="317115"/>
                  <a:pt x="92578" y="347355"/>
                  <a:pt x="92578" y="384562"/>
                </a:cubicBezTo>
                <a:cubicBezTo>
                  <a:pt x="92578" y="421639"/>
                  <a:pt x="122867" y="451878"/>
                  <a:pt x="160135" y="451878"/>
                </a:cubicBezTo>
                <a:cubicBezTo>
                  <a:pt x="197404" y="451878"/>
                  <a:pt x="227692" y="421639"/>
                  <a:pt x="227692" y="384562"/>
                </a:cubicBezTo>
                <a:cubicBezTo>
                  <a:pt x="227692" y="347355"/>
                  <a:pt x="197404" y="317115"/>
                  <a:pt x="160135" y="317115"/>
                </a:cubicBezTo>
                <a:close/>
                <a:moveTo>
                  <a:pt x="57370" y="159493"/>
                </a:moveTo>
                <a:lnTo>
                  <a:pt x="249802" y="159493"/>
                </a:lnTo>
                <a:lnTo>
                  <a:pt x="249802" y="184614"/>
                </a:lnTo>
                <a:lnTo>
                  <a:pt x="57370" y="184614"/>
                </a:lnTo>
                <a:close/>
                <a:moveTo>
                  <a:pt x="45828" y="141595"/>
                </a:moveTo>
                <a:cubicBezTo>
                  <a:pt x="42141" y="141595"/>
                  <a:pt x="39244" y="144488"/>
                  <a:pt x="39244" y="148169"/>
                </a:cubicBezTo>
                <a:lnTo>
                  <a:pt x="39244" y="198261"/>
                </a:lnTo>
                <a:cubicBezTo>
                  <a:pt x="39244" y="201811"/>
                  <a:pt x="42141" y="204704"/>
                  <a:pt x="45828" y="204704"/>
                </a:cubicBezTo>
                <a:lnTo>
                  <a:pt x="264302" y="204704"/>
                </a:lnTo>
                <a:cubicBezTo>
                  <a:pt x="267858" y="204704"/>
                  <a:pt x="270755" y="201811"/>
                  <a:pt x="270755" y="198261"/>
                </a:cubicBezTo>
                <a:lnTo>
                  <a:pt x="270755" y="148169"/>
                </a:lnTo>
                <a:cubicBezTo>
                  <a:pt x="270755" y="144488"/>
                  <a:pt x="267858" y="141595"/>
                  <a:pt x="264302" y="141595"/>
                </a:cubicBezTo>
                <a:close/>
                <a:moveTo>
                  <a:pt x="57370" y="79401"/>
                </a:moveTo>
                <a:lnTo>
                  <a:pt x="249802" y="79401"/>
                </a:lnTo>
                <a:lnTo>
                  <a:pt x="249802" y="104522"/>
                </a:lnTo>
                <a:lnTo>
                  <a:pt x="57370" y="104522"/>
                </a:lnTo>
                <a:close/>
                <a:moveTo>
                  <a:pt x="39244" y="60475"/>
                </a:moveTo>
                <a:lnTo>
                  <a:pt x="39244" y="123583"/>
                </a:lnTo>
                <a:lnTo>
                  <a:pt x="270755" y="123583"/>
                </a:lnTo>
                <a:lnTo>
                  <a:pt x="270755" y="60475"/>
                </a:lnTo>
                <a:close/>
                <a:moveTo>
                  <a:pt x="323826" y="15905"/>
                </a:moveTo>
                <a:lnTo>
                  <a:pt x="323826" y="592688"/>
                </a:lnTo>
                <a:lnTo>
                  <a:pt x="588392" y="542202"/>
                </a:lnTo>
                <a:lnTo>
                  <a:pt x="588392" y="118982"/>
                </a:lnTo>
                <a:close/>
                <a:moveTo>
                  <a:pt x="6585" y="259"/>
                </a:moveTo>
                <a:lnTo>
                  <a:pt x="313686" y="259"/>
                </a:lnTo>
                <a:cubicBezTo>
                  <a:pt x="314213" y="259"/>
                  <a:pt x="314608" y="391"/>
                  <a:pt x="315003" y="522"/>
                </a:cubicBezTo>
                <a:cubicBezTo>
                  <a:pt x="316583" y="-4"/>
                  <a:pt x="318163" y="-267"/>
                  <a:pt x="319744" y="391"/>
                </a:cubicBezTo>
                <a:lnTo>
                  <a:pt x="597347" y="108464"/>
                </a:lnTo>
                <a:cubicBezTo>
                  <a:pt x="599849" y="109515"/>
                  <a:pt x="601429" y="111882"/>
                  <a:pt x="601429" y="114511"/>
                </a:cubicBezTo>
                <a:lnTo>
                  <a:pt x="601429" y="547592"/>
                </a:lnTo>
                <a:cubicBezTo>
                  <a:pt x="601429" y="550748"/>
                  <a:pt x="599190" y="553509"/>
                  <a:pt x="596161" y="554035"/>
                </a:cubicBezTo>
                <a:lnTo>
                  <a:pt x="318559" y="607019"/>
                </a:lnTo>
                <a:cubicBezTo>
                  <a:pt x="318163" y="607019"/>
                  <a:pt x="317637" y="607019"/>
                  <a:pt x="317242" y="607019"/>
                </a:cubicBezTo>
                <a:cubicBezTo>
                  <a:pt x="316583" y="607019"/>
                  <a:pt x="315793" y="606888"/>
                  <a:pt x="315135" y="606756"/>
                </a:cubicBezTo>
                <a:cubicBezTo>
                  <a:pt x="314740" y="606756"/>
                  <a:pt x="314213" y="607019"/>
                  <a:pt x="313686" y="607019"/>
                </a:cubicBezTo>
                <a:lnTo>
                  <a:pt x="6585" y="607019"/>
                </a:lnTo>
                <a:cubicBezTo>
                  <a:pt x="2897" y="607019"/>
                  <a:pt x="0" y="604127"/>
                  <a:pt x="0" y="600445"/>
                </a:cubicBezTo>
                <a:lnTo>
                  <a:pt x="0" y="6701"/>
                </a:lnTo>
                <a:cubicBezTo>
                  <a:pt x="0" y="3152"/>
                  <a:pt x="2897" y="259"/>
                  <a:pt x="6585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25471" y="49015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Query/update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88118" y="534484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transition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0" name="Picture 2" descr="âdatabaseâçå¾çæç´¢ç»æ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35" y="1590570"/>
            <a:ext cx="867560" cy="4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amepad_99852"/>
          <p:cNvSpPr>
            <a:spLocks noChangeAspect="1"/>
          </p:cNvSpPr>
          <p:nvPr/>
        </p:nvSpPr>
        <p:spPr bwMode="auto">
          <a:xfrm>
            <a:off x="3935185" y="883856"/>
            <a:ext cx="612261" cy="447982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455839 w 606244"/>
              <a:gd name="T53" fmla="*/ 455839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600116 w 606244"/>
              <a:gd name="T75" fmla="*/ 600116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455839 w 606244"/>
              <a:gd name="T87" fmla="*/ 455839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  <a:gd name="T96" fmla="*/ 455839 w 606244"/>
              <a:gd name="T97" fmla="*/ 455839 w 606244"/>
              <a:gd name="T98" fmla="*/ 600116 w 606244"/>
              <a:gd name="T99" fmla="*/ 600116 w 606244"/>
              <a:gd name="T100" fmla="*/ 600116 w 606244"/>
              <a:gd name="T101" fmla="*/ 600116 w 606244"/>
              <a:gd name="T102" fmla="*/ 600116 w 606244"/>
              <a:gd name="T103" fmla="*/ 600116 w 606244"/>
              <a:gd name="T104" fmla="*/ 600116 w 606244"/>
              <a:gd name="T105" fmla="*/ 600116 w 606244"/>
              <a:gd name="T106" fmla="*/ 455839 w 606244"/>
              <a:gd name="T107" fmla="*/ 455839 w 606244"/>
              <a:gd name="T108" fmla="*/ 600116 w 606244"/>
              <a:gd name="T109" fmla="*/ 600116 w 606244"/>
              <a:gd name="T110" fmla="*/ 600116 w 606244"/>
              <a:gd name="T111" fmla="*/ 600116 w 606244"/>
              <a:gd name="T112" fmla="*/ 600116 w 606244"/>
              <a:gd name="T113" fmla="*/ 600116 w 606244"/>
              <a:gd name="T114" fmla="*/ 600116 w 606244"/>
              <a:gd name="T115" fmla="*/ 600116 w 606244"/>
              <a:gd name="T116" fmla="*/ 455839 w 606244"/>
              <a:gd name="T117" fmla="*/ 455839 w 606244"/>
              <a:gd name="T118" fmla="*/ 600116 w 606244"/>
              <a:gd name="T119" fmla="*/ 600116 w 606244"/>
              <a:gd name="T120" fmla="*/ 600116 w 606244"/>
              <a:gd name="T121" fmla="*/ 600116 w 606244"/>
              <a:gd name="T122" fmla="*/ 600116 w 606244"/>
              <a:gd name="T123" fmla="*/ 600116 w 606244"/>
              <a:gd name="T124" fmla="*/ 600116 w 606244"/>
              <a:gd name="T12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27" h="4416">
                <a:moveTo>
                  <a:pt x="5647" y="2769"/>
                </a:moveTo>
                <a:cubicBezTo>
                  <a:pt x="5837" y="2552"/>
                  <a:pt x="5953" y="2268"/>
                  <a:pt x="5953" y="1958"/>
                </a:cubicBezTo>
                <a:cubicBezTo>
                  <a:pt x="5953" y="1417"/>
                  <a:pt x="5602" y="956"/>
                  <a:pt x="5116" y="791"/>
                </a:cubicBezTo>
                <a:cubicBezTo>
                  <a:pt x="5115" y="355"/>
                  <a:pt x="4760" y="0"/>
                  <a:pt x="4323" y="0"/>
                </a:cubicBezTo>
                <a:cubicBezTo>
                  <a:pt x="3909" y="0"/>
                  <a:pt x="3568" y="320"/>
                  <a:pt x="3534" y="726"/>
                </a:cubicBezTo>
                <a:lnTo>
                  <a:pt x="2493" y="726"/>
                </a:lnTo>
                <a:cubicBezTo>
                  <a:pt x="2459" y="320"/>
                  <a:pt x="2118" y="0"/>
                  <a:pt x="1703" y="0"/>
                </a:cubicBezTo>
                <a:cubicBezTo>
                  <a:pt x="1267" y="0"/>
                  <a:pt x="912" y="355"/>
                  <a:pt x="911" y="791"/>
                </a:cubicBezTo>
                <a:cubicBezTo>
                  <a:pt x="425" y="956"/>
                  <a:pt x="74" y="1417"/>
                  <a:pt x="74" y="1958"/>
                </a:cubicBezTo>
                <a:cubicBezTo>
                  <a:pt x="74" y="2268"/>
                  <a:pt x="189" y="2552"/>
                  <a:pt x="379" y="2769"/>
                </a:cubicBezTo>
                <a:lnTo>
                  <a:pt x="108" y="3576"/>
                </a:lnTo>
                <a:cubicBezTo>
                  <a:pt x="0" y="3896"/>
                  <a:pt x="205" y="4255"/>
                  <a:pt x="564" y="4376"/>
                </a:cubicBezTo>
                <a:cubicBezTo>
                  <a:pt x="644" y="4403"/>
                  <a:pt x="726" y="4416"/>
                  <a:pt x="808" y="4416"/>
                </a:cubicBezTo>
                <a:cubicBezTo>
                  <a:pt x="1088" y="4416"/>
                  <a:pt x="1331" y="4255"/>
                  <a:pt x="1412" y="4015"/>
                </a:cubicBezTo>
                <a:lnTo>
                  <a:pt x="1505" y="3737"/>
                </a:lnTo>
                <a:cubicBezTo>
                  <a:pt x="1527" y="3739"/>
                  <a:pt x="1548" y="3740"/>
                  <a:pt x="1570" y="3740"/>
                </a:cubicBezTo>
                <a:cubicBezTo>
                  <a:pt x="1888" y="3740"/>
                  <a:pt x="2150" y="3499"/>
                  <a:pt x="2183" y="3190"/>
                </a:cubicBezTo>
                <a:lnTo>
                  <a:pt x="3843" y="3190"/>
                </a:lnTo>
                <a:cubicBezTo>
                  <a:pt x="3876" y="3499"/>
                  <a:pt x="4139" y="3740"/>
                  <a:pt x="4457" y="3740"/>
                </a:cubicBezTo>
                <a:cubicBezTo>
                  <a:pt x="4478" y="3740"/>
                  <a:pt x="4500" y="3739"/>
                  <a:pt x="4521" y="3737"/>
                </a:cubicBezTo>
                <a:lnTo>
                  <a:pt x="4615" y="4015"/>
                </a:lnTo>
                <a:cubicBezTo>
                  <a:pt x="4696" y="4255"/>
                  <a:pt x="4939" y="4416"/>
                  <a:pt x="5219" y="4416"/>
                </a:cubicBezTo>
                <a:lnTo>
                  <a:pt x="5219" y="4416"/>
                </a:lnTo>
                <a:cubicBezTo>
                  <a:pt x="5301" y="4416"/>
                  <a:pt x="5383" y="4403"/>
                  <a:pt x="5462" y="4376"/>
                </a:cubicBezTo>
                <a:cubicBezTo>
                  <a:pt x="5822" y="4255"/>
                  <a:pt x="6027" y="3896"/>
                  <a:pt x="5919" y="3576"/>
                </a:cubicBezTo>
                <a:lnTo>
                  <a:pt x="5647" y="2769"/>
                </a:lnTo>
                <a:close/>
                <a:moveTo>
                  <a:pt x="2069" y="2136"/>
                </a:moveTo>
                <a:lnTo>
                  <a:pt x="1844" y="2136"/>
                </a:lnTo>
                <a:lnTo>
                  <a:pt x="1844" y="2361"/>
                </a:lnTo>
                <a:cubicBezTo>
                  <a:pt x="1844" y="2489"/>
                  <a:pt x="1740" y="2594"/>
                  <a:pt x="1612" y="2594"/>
                </a:cubicBezTo>
                <a:cubicBezTo>
                  <a:pt x="1484" y="2594"/>
                  <a:pt x="1379" y="2489"/>
                  <a:pt x="1379" y="2361"/>
                </a:cubicBezTo>
                <a:lnTo>
                  <a:pt x="1379" y="2136"/>
                </a:lnTo>
                <a:lnTo>
                  <a:pt x="1154" y="2136"/>
                </a:lnTo>
                <a:cubicBezTo>
                  <a:pt x="1026" y="2136"/>
                  <a:pt x="922" y="2032"/>
                  <a:pt x="922" y="1904"/>
                </a:cubicBezTo>
                <a:cubicBezTo>
                  <a:pt x="922" y="1776"/>
                  <a:pt x="1026" y="1671"/>
                  <a:pt x="1154" y="1671"/>
                </a:cubicBezTo>
                <a:lnTo>
                  <a:pt x="1379" y="1671"/>
                </a:lnTo>
                <a:lnTo>
                  <a:pt x="1379" y="1447"/>
                </a:lnTo>
                <a:cubicBezTo>
                  <a:pt x="1379" y="1318"/>
                  <a:pt x="1484" y="1214"/>
                  <a:pt x="1612" y="1214"/>
                </a:cubicBezTo>
                <a:cubicBezTo>
                  <a:pt x="1740" y="1214"/>
                  <a:pt x="1844" y="1318"/>
                  <a:pt x="1844" y="1447"/>
                </a:cubicBezTo>
                <a:lnTo>
                  <a:pt x="1844" y="1671"/>
                </a:lnTo>
                <a:lnTo>
                  <a:pt x="2069" y="1671"/>
                </a:lnTo>
                <a:cubicBezTo>
                  <a:pt x="2197" y="1671"/>
                  <a:pt x="2302" y="1776"/>
                  <a:pt x="2302" y="1904"/>
                </a:cubicBezTo>
                <a:cubicBezTo>
                  <a:pt x="2302" y="2032"/>
                  <a:pt x="2197" y="2136"/>
                  <a:pt x="2069" y="2136"/>
                </a:cubicBezTo>
                <a:close/>
                <a:moveTo>
                  <a:pt x="4138" y="2512"/>
                </a:moveTo>
                <a:cubicBezTo>
                  <a:pt x="4002" y="2512"/>
                  <a:pt x="3892" y="2402"/>
                  <a:pt x="3892" y="2267"/>
                </a:cubicBezTo>
                <a:cubicBezTo>
                  <a:pt x="3892" y="2131"/>
                  <a:pt x="4002" y="2021"/>
                  <a:pt x="4138" y="2021"/>
                </a:cubicBezTo>
                <a:cubicBezTo>
                  <a:pt x="4273" y="2021"/>
                  <a:pt x="4383" y="2131"/>
                  <a:pt x="4383" y="2267"/>
                </a:cubicBezTo>
                <a:cubicBezTo>
                  <a:pt x="4383" y="2402"/>
                  <a:pt x="4273" y="2512"/>
                  <a:pt x="4138" y="2512"/>
                </a:cubicBezTo>
                <a:close/>
                <a:moveTo>
                  <a:pt x="4138" y="1787"/>
                </a:moveTo>
                <a:cubicBezTo>
                  <a:pt x="4002" y="1787"/>
                  <a:pt x="3892" y="1677"/>
                  <a:pt x="3892" y="1541"/>
                </a:cubicBezTo>
                <a:cubicBezTo>
                  <a:pt x="3892" y="1406"/>
                  <a:pt x="4002" y="1296"/>
                  <a:pt x="4138" y="1296"/>
                </a:cubicBezTo>
                <a:cubicBezTo>
                  <a:pt x="4273" y="1296"/>
                  <a:pt x="4383" y="1406"/>
                  <a:pt x="4383" y="1541"/>
                </a:cubicBezTo>
                <a:cubicBezTo>
                  <a:pt x="4383" y="1677"/>
                  <a:pt x="4273" y="1787"/>
                  <a:pt x="4138" y="1787"/>
                </a:cubicBezTo>
                <a:close/>
                <a:moveTo>
                  <a:pt x="4859" y="2512"/>
                </a:moveTo>
                <a:cubicBezTo>
                  <a:pt x="4723" y="2512"/>
                  <a:pt x="4613" y="2402"/>
                  <a:pt x="4613" y="2267"/>
                </a:cubicBezTo>
                <a:cubicBezTo>
                  <a:pt x="4613" y="2131"/>
                  <a:pt x="4723" y="2021"/>
                  <a:pt x="4859" y="2021"/>
                </a:cubicBezTo>
                <a:cubicBezTo>
                  <a:pt x="4994" y="2021"/>
                  <a:pt x="5105" y="2131"/>
                  <a:pt x="5105" y="2267"/>
                </a:cubicBezTo>
                <a:cubicBezTo>
                  <a:pt x="5105" y="2402"/>
                  <a:pt x="4994" y="2512"/>
                  <a:pt x="4859" y="2512"/>
                </a:cubicBezTo>
                <a:close/>
                <a:moveTo>
                  <a:pt x="4859" y="1787"/>
                </a:moveTo>
                <a:cubicBezTo>
                  <a:pt x="4723" y="1787"/>
                  <a:pt x="4613" y="1677"/>
                  <a:pt x="4613" y="1541"/>
                </a:cubicBezTo>
                <a:cubicBezTo>
                  <a:pt x="4613" y="1406"/>
                  <a:pt x="4723" y="1296"/>
                  <a:pt x="4859" y="1296"/>
                </a:cubicBezTo>
                <a:cubicBezTo>
                  <a:pt x="4994" y="1296"/>
                  <a:pt x="5105" y="1406"/>
                  <a:pt x="5105" y="1541"/>
                </a:cubicBezTo>
                <a:cubicBezTo>
                  <a:pt x="5105" y="1677"/>
                  <a:pt x="4994" y="1787"/>
                  <a:pt x="4859" y="17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gamepad_171370"/>
          <p:cNvSpPr>
            <a:spLocks noChangeAspect="1"/>
          </p:cNvSpPr>
          <p:nvPr/>
        </p:nvSpPr>
        <p:spPr bwMode="auto">
          <a:xfrm>
            <a:off x="5148744" y="868351"/>
            <a:ext cx="811263" cy="499262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8377" h="374404">
                <a:moveTo>
                  <a:pt x="413106" y="123707"/>
                </a:moveTo>
                <a:cubicBezTo>
                  <a:pt x="400662" y="123707"/>
                  <a:pt x="390523" y="133836"/>
                  <a:pt x="390523" y="146268"/>
                </a:cubicBezTo>
                <a:cubicBezTo>
                  <a:pt x="390523" y="158699"/>
                  <a:pt x="400662" y="168828"/>
                  <a:pt x="413106" y="168828"/>
                </a:cubicBezTo>
                <a:cubicBezTo>
                  <a:pt x="425550" y="168828"/>
                  <a:pt x="435689" y="158699"/>
                  <a:pt x="435689" y="146268"/>
                </a:cubicBezTo>
                <a:cubicBezTo>
                  <a:pt x="435689" y="133836"/>
                  <a:pt x="425550" y="123707"/>
                  <a:pt x="413106" y="123707"/>
                </a:cubicBezTo>
                <a:close/>
                <a:moveTo>
                  <a:pt x="191102" y="123707"/>
                </a:moveTo>
                <a:cubicBezTo>
                  <a:pt x="178656" y="123707"/>
                  <a:pt x="168516" y="133836"/>
                  <a:pt x="168516" y="146268"/>
                </a:cubicBezTo>
                <a:cubicBezTo>
                  <a:pt x="168516" y="158699"/>
                  <a:pt x="178656" y="168828"/>
                  <a:pt x="191102" y="168828"/>
                </a:cubicBezTo>
                <a:cubicBezTo>
                  <a:pt x="203547" y="168828"/>
                  <a:pt x="213687" y="158699"/>
                  <a:pt x="213687" y="146268"/>
                </a:cubicBezTo>
                <a:cubicBezTo>
                  <a:pt x="213687" y="133836"/>
                  <a:pt x="203547" y="123707"/>
                  <a:pt x="191102" y="123707"/>
                </a:cubicBezTo>
                <a:close/>
                <a:moveTo>
                  <a:pt x="413106" y="82730"/>
                </a:moveTo>
                <a:cubicBezTo>
                  <a:pt x="448287" y="82730"/>
                  <a:pt x="476862" y="111276"/>
                  <a:pt x="476862" y="146268"/>
                </a:cubicBezTo>
                <a:cubicBezTo>
                  <a:pt x="476862" y="181413"/>
                  <a:pt x="448287" y="209959"/>
                  <a:pt x="413106" y="209959"/>
                </a:cubicBezTo>
                <a:cubicBezTo>
                  <a:pt x="377925" y="209959"/>
                  <a:pt x="349350" y="181413"/>
                  <a:pt x="349350" y="146268"/>
                </a:cubicBezTo>
                <a:cubicBezTo>
                  <a:pt x="349350" y="111276"/>
                  <a:pt x="377925" y="82730"/>
                  <a:pt x="413106" y="82730"/>
                </a:cubicBezTo>
                <a:close/>
                <a:moveTo>
                  <a:pt x="191102" y="82730"/>
                </a:moveTo>
                <a:cubicBezTo>
                  <a:pt x="226286" y="82730"/>
                  <a:pt x="254864" y="111276"/>
                  <a:pt x="254864" y="146268"/>
                </a:cubicBezTo>
                <a:cubicBezTo>
                  <a:pt x="254864" y="181413"/>
                  <a:pt x="226286" y="209959"/>
                  <a:pt x="191102" y="209959"/>
                </a:cubicBezTo>
                <a:cubicBezTo>
                  <a:pt x="156071" y="209959"/>
                  <a:pt x="127493" y="181413"/>
                  <a:pt x="127493" y="146268"/>
                </a:cubicBezTo>
                <a:cubicBezTo>
                  <a:pt x="127493" y="111276"/>
                  <a:pt x="156071" y="82730"/>
                  <a:pt x="191102" y="82730"/>
                </a:cubicBezTo>
                <a:close/>
                <a:moveTo>
                  <a:pt x="178566" y="41202"/>
                </a:moveTo>
                <a:cubicBezTo>
                  <a:pt x="169750" y="40646"/>
                  <a:pt x="160839" y="41835"/>
                  <a:pt x="152235" y="44827"/>
                </a:cubicBezTo>
                <a:cubicBezTo>
                  <a:pt x="135181" y="50657"/>
                  <a:pt x="121353" y="62624"/>
                  <a:pt x="113363" y="78733"/>
                </a:cubicBezTo>
                <a:lnTo>
                  <a:pt x="48526" y="234149"/>
                </a:lnTo>
                <a:cubicBezTo>
                  <a:pt x="48372" y="234609"/>
                  <a:pt x="48218" y="234916"/>
                  <a:pt x="48065" y="235376"/>
                </a:cubicBezTo>
                <a:cubicBezTo>
                  <a:pt x="40075" y="251639"/>
                  <a:pt x="38846" y="270203"/>
                  <a:pt x="44838" y="287386"/>
                </a:cubicBezTo>
                <a:cubicBezTo>
                  <a:pt x="50677" y="304570"/>
                  <a:pt x="62968" y="318377"/>
                  <a:pt x="79408" y="326355"/>
                </a:cubicBezTo>
                <a:cubicBezTo>
                  <a:pt x="95694" y="334333"/>
                  <a:pt x="114285" y="335561"/>
                  <a:pt x="131493" y="329577"/>
                </a:cubicBezTo>
                <a:cubicBezTo>
                  <a:pt x="148701" y="323747"/>
                  <a:pt x="162529" y="311473"/>
                  <a:pt x="170519" y="295211"/>
                </a:cubicBezTo>
                <a:lnTo>
                  <a:pt x="186037" y="263759"/>
                </a:lnTo>
                <a:cubicBezTo>
                  <a:pt x="189417" y="256702"/>
                  <a:pt x="196638" y="252253"/>
                  <a:pt x="204474" y="252253"/>
                </a:cubicBezTo>
                <a:lnTo>
                  <a:pt x="403903" y="252253"/>
                </a:lnTo>
                <a:cubicBezTo>
                  <a:pt x="411739" y="252253"/>
                  <a:pt x="418960" y="256702"/>
                  <a:pt x="422340" y="263759"/>
                </a:cubicBezTo>
                <a:lnTo>
                  <a:pt x="437858" y="295211"/>
                </a:lnTo>
                <a:cubicBezTo>
                  <a:pt x="445848" y="311473"/>
                  <a:pt x="459676" y="323747"/>
                  <a:pt x="476884" y="329577"/>
                </a:cubicBezTo>
                <a:cubicBezTo>
                  <a:pt x="494092" y="335561"/>
                  <a:pt x="512683" y="334333"/>
                  <a:pt x="528969" y="326355"/>
                </a:cubicBezTo>
                <a:cubicBezTo>
                  <a:pt x="545409" y="318377"/>
                  <a:pt x="557700" y="304570"/>
                  <a:pt x="563539" y="287386"/>
                </a:cubicBezTo>
                <a:cubicBezTo>
                  <a:pt x="569531" y="270203"/>
                  <a:pt x="568302" y="251639"/>
                  <a:pt x="560312" y="235376"/>
                </a:cubicBezTo>
                <a:cubicBezTo>
                  <a:pt x="560159" y="234916"/>
                  <a:pt x="560005" y="234609"/>
                  <a:pt x="559851" y="234149"/>
                </a:cubicBezTo>
                <a:lnTo>
                  <a:pt x="495014" y="78733"/>
                </a:lnTo>
                <a:cubicBezTo>
                  <a:pt x="487024" y="62624"/>
                  <a:pt x="473196" y="50657"/>
                  <a:pt x="456296" y="44827"/>
                </a:cubicBezTo>
                <a:cubicBezTo>
                  <a:pt x="438934" y="38843"/>
                  <a:pt x="420497" y="40071"/>
                  <a:pt x="404057" y="48049"/>
                </a:cubicBezTo>
                <a:cubicBezTo>
                  <a:pt x="398679" y="50657"/>
                  <a:pt x="393609" y="54032"/>
                  <a:pt x="389153" y="58021"/>
                </a:cubicBezTo>
                <a:cubicBezTo>
                  <a:pt x="385312" y="61243"/>
                  <a:pt x="380549" y="63084"/>
                  <a:pt x="375479" y="63084"/>
                </a:cubicBezTo>
                <a:lnTo>
                  <a:pt x="232898" y="63084"/>
                </a:lnTo>
                <a:cubicBezTo>
                  <a:pt x="227828" y="63084"/>
                  <a:pt x="223065" y="61243"/>
                  <a:pt x="219377" y="58021"/>
                </a:cubicBezTo>
                <a:cubicBezTo>
                  <a:pt x="214768" y="54032"/>
                  <a:pt x="209698" y="50657"/>
                  <a:pt x="204320" y="48049"/>
                </a:cubicBezTo>
                <a:cubicBezTo>
                  <a:pt x="196100" y="44060"/>
                  <a:pt x="187381" y="41759"/>
                  <a:pt x="178566" y="41202"/>
                </a:cubicBezTo>
                <a:close/>
                <a:moveTo>
                  <a:pt x="181043" y="200"/>
                </a:moveTo>
                <a:cubicBezTo>
                  <a:pt x="195178" y="1063"/>
                  <a:pt x="209160" y="4707"/>
                  <a:pt x="222296" y="11074"/>
                </a:cubicBezTo>
                <a:cubicBezTo>
                  <a:pt x="228596" y="14142"/>
                  <a:pt x="234588" y="17825"/>
                  <a:pt x="240119" y="22120"/>
                </a:cubicBezTo>
                <a:lnTo>
                  <a:pt x="368258" y="22120"/>
                </a:lnTo>
                <a:cubicBezTo>
                  <a:pt x="373789" y="17825"/>
                  <a:pt x="379781" y="14142"/>
                  <a:pt x="386081" y="11074"/>
                </a:cubicBezTo>
                <a:cubicBezTo>
                  <a:pt x="412354" y="-1660"/>
                  <a:pt x="442007" y="-3501"/>
                  <a:pt x="469509" y="6011"/>
                </a:cubicBezTo>
                <a:cubicBezTo>
                  <a:pt x="497165" y="15370"/>
                  <a:pt x="519443" y="35008"/>
                  <a:pt x="532196" y="61243"/>
                </a:cubicBezTo>
                <a:cubicBezTo>
                  <a:pt x="532503" y="61550"/>
                  <a:pt x="532657" y="62010"/>
                  <a:pt x="532810" y="62317"/>
                </a:cubicBezTo>
                <a:lnTo>
                  <a:pt x="597494" y="217886"/>
                </a:lnTo>
                <a:cubicBezTo>
                  <a:pt x="610093" y="243968"/>
                  <a:pt x="611783" y="273272"/>
                  <a:pt x="602411" y="300734"/>
                </a:cubicBezTo>
                <a:cubicBezTo>
                  <a:pt x="592885" y="328196"/>
                  <a:pt x="573218" y="350443"/>
                  <a:pt x="547099" y="363330"/>
                </a:cubicBezTo>
                <a:cubicBezTo>
                  <a:pt x="531888" y="370694"/>
                  <a:pt x="515602" y="374376"/>
                  <a:pt x="499162" y="374376"/>
                </a:cubicBezTo>
                <a:cubicBezTo>
                  <a:pt x="487178" y="374376"/>
                  <a:pt x="475194" y="372382"/>
                  <a:pt x="463517" y="368393"/>
                </a:cubicBezTo>
                <a:cubicBezTo>
                  <a:pt x="436015" y="359034"/>
                  <a:pt x="413736" y="339396"/>
                  <a:pt x="400830" y="313161"/>
                </a:cubicBezTo>
                <a:lnTo>
                  <a:pt x="391151" y="293216"/>
                </a:lnTo>
                <a:lnTo>
                  <a:pt x="217226" y="293216"/>
                </a:lnTo>
                <a:lnTo>
                  <a:pt x="207547" y="313161"/>
                </a:lnTo>
                <a:cubicBezTo>
                  <a:pt x="194641" y="339396"/>
                  <a:pt x="172362" y="359034"/>
                  <a:pt x="144860" y="368393"/>
                </a:cubicBezTo>
                <a:cubicBezTo>
                  <a:pt x="117204" y="377905"/>
                  <a:pt x="87551" y="376064"/>
                  <a:pt x="61278" y="363330"/>
                </a:cubicBezTo>
                <a:cubicBezTo>
                  <a:pt x="35159" y="350443"/>
                  <a:pt x="15492" y="328196"/>
                  <a:pt x="5966" y="300581"/>
                </a:cubicBezTo>
                <a:cubicBezTo>
                  <a:pt x="-3406" y="273272"/>
                  <a:pt x="-1716" y="243968"/>
                  <a:pt x="10883" y="217886"/>
                </a:cubicBezTo>
                <a:lnTo>
                  <a:pt x="75567" y="62317"/>
                </a:lnTo>
                <a:cubicBezTo>
                  <a:pt x="75720" y="62010"/>
                  <a:pt x="75874" y="61550"/>
                  <a:pt x="76181" y="61243"/>
                </a:cubicBezTo>
                <a:cubicBezTo>
                  <a:pt x="88934" y="35008"/>
                  <a:pt x="111212" y="15370"/>
                  <a:pt x="138868" y="6011"/>
                </a:cubicBezTo>
                <a:cubicBezTo>
                  <a:pt x="152619" y="1255"/>
                  <a:pt x="166908" y="-663"/>
                  <a:pt x="181043" y="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gamepad_170189"/>
          <p:cNvSpPr>
            <a:spLocks noChangeAspect="1"/>
          </p:cNvSpPr>
          <p:nvPr/>
        </p:nvSpPr>
        <p:spPr bwMode="auto">
          <a:xfrm>
            <a:off x="6717927" y="801298"/>
            <a:ext cx="672493" cy="626340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09380" h="567558">
                <a:moveTo>
                  <a:pt x="428978" y="412455"/>
                </a:moveTo>
                <a:cubicBezTo>
                  <a:pt x="442176" y="412455"/>
                  <a:pt x="454158" y="424403"/>
                  <a:pt x="454158" y="437565"/>
                </a:cubicBezTo>
                <a:cubicBezTo>
                  <a:pt x="454158" y="450820"/>
                  <a:pt x="442176" y="462768"/>
                  <a:pt x="428978" y="462768"/>
                </a:cubicBezTo>
                <a:cubicBezTo>
                  <a:pt x="414375" y="462768"/>
                  <a:pt x="403704" y="450820"/>
                  <a:pt x="403704" y="437565"/>
                </a:cubicBezTo>
                <a:cubicBezTo>
                  <a:pt x="403704" y="424403"/>
                  <a:pt x="415686" y="412455"/>
                  <a:pt x="428978" y="412455"/>
                </a:cubicBezTo>
                <a:close/>
                <a:moveTo>
                  <a:pt x="496686" y="343654"/>
                </a:moveTo>
                <a:cubicBezTo>
                  <a:pt x="509866" y="343654"/>
                  <a:pt x="521831" y="355421"/>
                  <a:pt x="521831" y="368775"/>
                </a:cubicBezTo>
                <a:cubicBezTo>
                  <a:pt x="521831" y="381943"/>
                  <a:pt x="511268" y="393897"/>
                  <a:pt x="496686" y="393897"/>
                </a:cubicBezTo>
                <a:cubicBezTo>
                  <a:pt x="482103" y="393897"/>
                  <a:pt x="471447" y="381943"/>
                  <a:pt x="471447" y="368775"/>
                </a:cubicBezTo>
                <a:cubicBezTo>
                  <a:pt x="471447" y="355608"/>
                  <a:pt x="483412" y="343654"/>
                  <a:pt x="496686" y="343654"/>
                </a:cubicBezTo>
                <a:close/>
                <a:moveTo>
                  <a:pt x="359848" y="343654"/>
                </a:moveTo>
                <a:cubicBezTo>
                  <a:pt x="374436" y="343654"/>
                  <a:pt x="385004" y="355421"/>
                  <a:pt x="385004" y="368775"/>
                </a:cubicBezTo>
                <a:cubicBezTo>
                  <a:pt x="385004" y="383344"/>
                  <a:pt x="374436" y="393897"/>
                  <a:pt x="359848" y="393897"/>
                </a:cubicBezTo>
                <a:cubicBezTo>
                  <a:pt x="345259" y="393897"/>
                  <a:pt x="334691" y="381943"/>
                  <a:pt x="334691" y="368775"/>
                </a:cubicBezTo>
                <a:cubicBezTo>
                  <a:pt x="334691" y="354207"/>
                  <a:pt x="346661" y="343654"/>
                  <a:pt x="359848" y="343654"/>
                </a:cubicBezTo>
                <a:close/>
                <a:moveTo>
                  <a:pt x="428978" y="276052"/>
                </a:moveTo>
                <a:cubicBezTo>
                  <a:pt x="442176" y="276052"/>
                  <a:pt x="454158" y="287819"/>
                  <a:pt x="454158" y="301173"/>
                </a:cubicBezTo>
                <a:cubicBezTo>
                  <a:pt x="454158" y="314341"/>
                  <a:pt x="442176" y="326295"/>
                  <a:pt x="428978" y="326295"/>
                </a:cubicBezTo>
                <a:cubicBezTo>
                  <a:pt x="414375" y="326295"/>
                  <a:pt x="403704" y="314341"/>
                  <a:pt x="403704" y="301173"/>
                </a:cubicBezTo>
                <a:cubicBezTo>
                  <a:pt x="403704" y="286605"/>
                  <a:pt x="415686" y="276052"/>
                  <a:pt x="428978" y="276052"/>
                </a:cubicBezTo>
                <a:close/>
                <a:moveTo>
                  <a:pt x="179275" y="269419"/>
                </a:moveTo>
                <a:cubicBezTo>
                  <a:pt x="192559" y="269419"/>
                  <a:pt x="204534" y="281372"/>
                  <a:pt x="204534" y="294540"/>
                </a:cubicBezTo>
                <a:lnTo>
                  <a:pt x="204534" y="343660"/>
                </a:lnTo>
                <a:lnTo>
                  <a:pt x="255050" y="343660"/>
                </a:lnTo>
                <a:cubicBezTo>
                  <a:pt x="269644" y="343660"/>
                  <a:pt x="280215" y="355427"/>
                  <a:pt x="280215" y="368781"/>
                </a:cubicBezTo>
                <a:cubicBezTo>
                  <a:pt x="280215" y="383349"/>
                  <a:pt x="268241" y="393901"/>
                  <a:pt x="255050" y="393901"/>
                </a:cubicBezTo>
                <a:lnTo>
                  <a:pt x="204534" y="393901"/>
                </a:lnTo>
                <a:lnTo>
                  <a:pt x="204534" y="444329"/>
                </a:lnTo>
                <a:cubicBezTo>
                  <a:pt x="205843" y="457590"/>
                  <a:pt x="193869" y="469543"/>
                  <a:pt x="179275" y="469543"/>
                </a:cubicBezTo>
                <a:cubicBezTo>
                  <a:pt x="164682" y="469543"/>
                  <a:pt x="154111" y="457590"/>
                  <a:pt x="154111" y="444329"/>
                </a:cubicBezTo>
                <a:lnTo>
                  <a:pt x="154111" y="393901"/>
                </a:lnTo>
                <a:lnTo>
                  <a:pt x="104997" y="393901"/>
                </a:lnTo>
                <a:cubicBezTo>
                  <a:pt x="90404" y="393901"/>
                  <a:pt x="79739" y="381948"/>
                  <a:pt x="79739" y="368781"/>
                </a:cubicBezTo>
                <a:cubicBezTo>
                  <a:pt x="79739" y="354213"/>
                  <a:pt x="91713" y="343660"/>
                  <a:pt x="104997" y="343660"/>
                </a:cubicBezTo>
                <a:lnTo>
                  <a:pt x="154111" y="343660"/>
                </a:lnTo>
                <a:lnTo>
                  <a:pt x="154111" y="294540"/>
                </a:lnTo>
                <a:cubicBezTo>
                  <a:pt x="154111" y="279972"/>
                  <a:pt x="166085" y="269419"/>
                  <a:pt x="179275" y="269419"/>
                </a:cubicBezTo>
                <a:close/>
                <a:moveTo>
                  <a:pt x="159359" y="220375"/>
                </a:moveTo>
                <a:cubicBezTo>
                  <a:pt x="99599" y="220375"/>
                  <a:pt x="50501" y="278643"/>
                  <a:pt x="50501" y="350172"/>
                </a:cubicBezTo>
                <a:lnTo>
                  <a:pt x="50501" y="387336"/>
                </a:lnTo>
                <a:cubicBezTo>
                  <a:pt x="50501" y="458865"/>
                  <a:pt x="99599" y="517133"/>
                  <a:pt x="159359" y="517133"/>
                </a:cubicBezTo>
                <a:lnTo>
                  <a:pt x="450114" y="517133"/>
                </a:lnTo>
                <a:cubicBezTo>
                  <a:pt x="509874" y="517133"/>
                  <a:pt x="558972" y="458865"/>
                  <a:pt x="558972" y="387336"/>
                </a:cubicBezTo>
                <a:lnTo>
                  <a:pt x="558972" y="350172"/>
                </a:lnTo>
                <a:cubicBezTo>
                  <a:pt x="558972" y="278643"/>
                  <a:pt x="509874" y="220375"/>
                  <a:pt x="450114" y="220375"/>
                </a:cubicBezTo>
                <a:close/>
                <a:moveTo>
                  <a:pt x="454042" y="0"/>
                </a:moveTo>
                <a:cubicBezTo>
                  <a:pt x="468070" y="0"/>
                  <a:pt x="479573" y="11392"/>
                  <a:pt x="479573" y="25492"/>
                </a:cubicBezTo>
                <a:lnTo>
                  <a:pt x="479573" y="71528"/>
                </a:lnTo>
                <a:cubicBezTo>
                  <a:pt x="479573" y="105051"/>
                  <a:pt x="452265" y="132318"/>
                  <a:pt x="418691" y="132318"/>
                </a:cubicBezTo>
                <a:lnTo>
                  <a:pt x="320495" y="132318"/>
                </a:lnTo>
                <a:cubicBezTo>
                  <a:pt x="315070" y="132318"/>
                  <a:pt x="310769" y="136707"/>
                  <a:pt x="310769" y="142030"/>
                </a:cubicBezTo>
                <a:lnTo>
                  <a:pt x="310769" y="167149"/>
                </a:lnTo>
                <a:lnTo>
                  <a:pt x="450114" y="167149"/>
                </a:lnTo>
                <a:cubicBezTo>
                  <a:pt x="537836" y="167149"/>
                  <a:pt x="609473" y="248108"/>
                  <a:pt x="609380" y="348864"/>
                </a:cubicBezTo>
                <a:lnTo>
                  <a:pt x="609380" y="385936"/>
                </a:lnTo>
                <a:cubicBezTo>
                  <a:pt x="609380" y="486785"/>
                  <a:pt x="537649" y="567558"/>
                  <a:pt x="448805" y="567558"/>
                </a:cubicBezTo>
                <a:lnTo>
                  <a:pt x="159359" y="567558"/>
                </a:lnTo>
                <a:cubicBezTo>
                  <a:pt x="71730" y="567558"/>
                  <a:pt x="0" y="486692"/>
                  <a:pt x="0" y="385936"/>
                </a:cubicBezTo>
                <a:lnTo>
                  <a:pt x="0" y="348864"/>
                </a:lnTo>
                <a:cubicBezTo>
                  <a:pt x="0" y="249322"/>
                  <a:pt x="71730" y="167149"/>
                  <a:pt x="159359" y="167149"/>
                </a:cubicBezTo>
                <a:lnTo>
                  <a:pt x="259613" y="167149"/>
                </a:lnTo>
                <a:lnTo>
                  <a:pt x="259613" y="142030"/>
                </a:lnTo>
                <a:cubicBezTo>
                  <a:pt x="259613" y="108506"/>
                  <a:pt x="286921" y="81240"/>
                  <a:pt x="320495" y="81240"/>
                </a:cubicBezTo>
                <a:lnTo>
                  <a:pt x="418691" y="81240"/>
                </a:lnTo>
                <a:cubicBezTo>
                  <a:pt x="424115" y="81240"/>
                  <a:pt x="428417" y="76944"/>
                  <a:pt x="428417" y="71528"/>
                </a:cubicBezTo>
                <a:lnTo>
                  <a:pt x="428417" y="25492"/>
                </a:lnTo>
                <a:cubicBezTo>
                  <a:pt x="428417" y="11392"/>
                  <a:pt x="439920" y="0"/>
                  <a:pt x="4540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5" name="Picture 2" descr="âdatabaseâçå¾çæç´¢ç»æ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597" y="1604933"/>
            <a:ext cx="867560" cy="4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âdatabaseâçå¾çæç´¢ç»æ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03" y="1592453"/>
            <a:ext cx="867560" cy="4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/>
          <p:cNvSpPr txBox="1"/>
          <p:nvPr/>
        </p:nvSpPr>
        <p:spPr>
          <a:xfrm>
            <a:off x="3895556" y="200297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cache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99151" y="20356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cache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79969" y="204086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cache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95556" y="46133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player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73501" y="45080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player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73299" y="51526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player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 flipV="1">
            <a:off x="4276429" y="2405013"/>
            <a:ext cx="712388" cy="788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28" idx="2"/>
          </p:cNvCxnSpPr>
          <p:nvPr/>
        </p:nvCxnSpPr>
        <p:spPr>
          <a:xfrm flipV="1">
            <a:off x="5275515" y="2405013"/>
            <a:ext cx="278862" cy="7683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29" idx="2"/>
          </p:cNvCxnSpPr>
          <p:nvPr/>
        </p:nvCxnSpPr>
        <p:spPr>
          <a:xfrm flipV="1">
            <a:off x="5709295" y="2410199"/>
            <a:ext cx="1325900" cy="7631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âdatabaseâçå¾çæç´¢ç»æ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368" y="3260656"/>
            <a:ext cx="1564124" cy="82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/>
        </p:nvSpPr>
        <p:spPr>
          <a:xfrm>
            <a:off x="5686442" y="344658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Backend online cache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5275515" y="4169121"/>
            <a:ext cx="0" cy="5879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5305430" y="4257734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Message queue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845654" y="26087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Player action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914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30344" y="1323649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Game trap &amp; trick</a:t>
            </a:r>
          </a:p>
          <a:p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8" y="2650782"/>
            <a:ext cx="4820577" cy="37405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05" y="2650782"/>
            <a:ext cx="4837709" cy="37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30344" y="1323649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Recover health with elixirs</a:t>
            </a:r>
          </a:p>
          <a:p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2" y="2583882"/>
            <a:ext cx="5218694" cy="40691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168" y="2583882"/>
            <a:ext cx="5091138" cy="39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9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30344" y="1323649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Health </a:t>
            </a:r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box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Heal player</a:t>
            </a:r>
            <a:endParaRPr lang="en-US" altLang="zh-CN" sz="24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4" y="2682293"/>
            <a:ext cx="4866167" cy="3794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682293"/>
            <a:ext cx="4755327" cy="370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6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4.</a:t>
            </a:r>
            <a:r>
              <a:rPr lang="zh-CN" altLang="en-US" sz="2900" b="1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functions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30344" y="1323649"/>
            <a:ext cx="6989013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Teleport in </a:t>
            </a:r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game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Transport player from one place to another </a:t>
            </a:r>
            <a:endParaRPr lang="en-US" altLang="zh-CN" sz="24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69" y="2739076"/>
            <a:ext cx="4820622" cy="37587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942" y="2739076"/>
            <a:ext cx="4815458" cy="37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2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. 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Game structure</a:t>
            </a:r>
            <a:endParaRPr lang="en-US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456728" y="5554063"/>
            <a:ext cx="1974106" cy="767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玩家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251635" y="5554062"/>
            <a:ext cx="1974106" cy="767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玩家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8046542" y="5554062"/>
            <a:ext cx="1974106" cy="767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玩家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263427" y="4114442"/>
            <a:ext cx="1974106" cy="76744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场景一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6238688" y="4114442"/>
            <a:ext cx="1974106" cy="76744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场景二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5" name="直接箭头连接符 4"/>
          <p:cNvCxnSpPr>
            <a:stCxn id="3" idx="0"/>
            <a:endCxn id="39" idx="2"/>
          </p:cNvCxnSpPr>
          <p:nvPr/>
        </p:nvCxnSpPr>
        <p:spPr>
          <a:xfrm flipV="1">
            <a:off x="3443781" y="4881885"/>
            <a:ext cx="806699" cy="67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7" idx="0"/>
            <a:endCxn id="40" idx="2"/>
          </p:cNvCxnSpPr>
          <p:nvPr/>
        </p:nvCxnSpPr>
        <p:spPr>
          <a:xfrm flipV="1">
            <a:off x="6238688" y="4881885"/>
            <a:ext cx="987053" cy="67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8" idx="0"/>
            <a:endCxn id="40" idx="2"/>
          </p:cNvCxnSpPr>
          <p:nvPr/>
        </p:nvCxnSpPr>
        <p:spPr>
          <a:xfrm flipH="1" flipV="1">
            <a:off x="7225741" y="4881885"/>
            <a:ext cx="1807854" cy="67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3287000" y="1337816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聊天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5170435" y="1339370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好友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6859324" y="1337815"/>
            <a:ext cx="1172082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历史消息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3256337" y="2016648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装备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216813" y="1987947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回血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7009531" y="1988911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佩戴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3256337" y="2688826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商城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5230174" y="2709059"/>
            <a:ext cx="962136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交易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898864" y="2703118"/>
            <a:ext cx="1243210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金币兑换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2790383" y="3484566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打怪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4068116" y="3482374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寻宝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5345849" y="3470561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陷阱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6623582" y="3470561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传送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7901315" y="3470561"/>
            <a:ext cx="1021875" cy="4810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小地图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59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3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. 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Database schema</a:t>
            </a:r>
            <a:endParaRPr lang="en-US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6723" y="1137431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Player info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Name/</a:t>
            </a:r>
            <a:r>
              <a:rPr lang="en-US" altLang="zh-CN" sz="2400" b="1" dirty="0" err="1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passwd</a:t>
            </a:r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Gold/silver number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Last login/online/</a:t>
            </a:r>
            <a:r>
              <a:rPr lang="en-US" altLang="zh-CN" sz="2400" b="1" dirty="0" err="1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last_find_treasure</a:t>
            </a:r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349011" y="1131738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4" y="4542856"/>
            <a:ext cx="11038114" cy="8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3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.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Database schema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6723" y="1137431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Treasure attribute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Type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Attribute value</a:t>
            </a:r>
          </a:p>
          <a:p>
            <a:pPr lvl="1"/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349011" y="1131738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467" y="3086100"/>
            <a:ext cx="6743962" cy="34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3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.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Database schema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6723" y="1137431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Player &amp; treasure relationship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username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Wear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Number(many to many)</a:t>
            </a: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349011" y="1131738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738" y="2002971"/>
            <a:ext cx="5181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5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3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.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Database schema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6723" y="1137431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Friends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Two way out</a:t>
            </a:r>
          </a:p>
          <a:p>
            <a:pPr lvl="1"/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349011" y="1131738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283" y="2451732"/>
            <a:ext cx="3886200" cy="106680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1079954" y="3501242"/>
            <a:ext cx="4584701" cy="178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Friends request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Delete when receive message</a:t>
            </a: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980" y="5090770"/>
            <a:ext cx="3934546" cy="9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3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.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Database schema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6723" y="1137431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Chat message 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From/ to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Content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Chat time</a:t>
            </a: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349011" y="1131738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47" y="2481551"/>
            <a:ext cx="6640818" cy="32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5"/>
          <p:cNvSpPr>
            <a:spLocks noChangeArrowheads="1"/>
          </p:cNvSpPr>
          <p:nvPr/>
        </p:nvSpPr>
        <p:spPr bwMode="auto">
          <a:xfrm>
            <a:off x="2113643" y="18183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95598" y="509892"/>
            <a:ext cx="11315700" cy="62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sz="2900" b="1" dirty="0">
                <a:latin typeface="+mn-lt"/>
                <a:cs typeface="+mn-ea"/>
                <a:sym typeface="+mn-lt"/>
              </a:rPr>
              <a:t>3</a:t>
            </a:r>
            <a:r>
              <a:rPr lang="en-US" altLang="zh-CN" sz="2900" b="1" dirty="0" smtClean="0">
                <a:latin typeface="+mn-lt"/>
                <a:cs typeface="+mn-ea"/>
                <a:sym typeface="+mn-lt"/>
              </a:rPr>
              <a:t>. </a:t>
            </a:r>
            <a:r>
              <a:rPr lang="en-US" altLang="zh-CN" sz="2900" b="1" dirty="0">
                <a:latin typeface="+mn-lt"/>
                <a:cs typeface="+mn-ea"/>
                <a:sym typeface="+mn-lt"/>
              </a:rPr>
              <a:t>Database schema</a:t>
            </a:r>
            <a:endParaRPr lang="en-US" altLang="zh-CN" sz="29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8612" y="1132364"/>
            <a:ext cx="6247249" cy="572563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+mn-lt"/>
                <a:cs typeface="+mn-ea"/>
                <a:sym typeface="+mn-lt"/>
              </a:rPr>
              <a:t>Trade &amp;sell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Treasure name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Price </a:t>
            </a:r>
          </a:p>
          <a:p>
            <a:pPr lvl="1"/>
            <a:r>
              <a:rPr lang="en-US" altLang="zh-CN" sz="2400" b="1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Owner name(user or mall)</a:t>
            </a:r>
          </a:p>
          <a:p>
            <a:pPr lvl="1"/>
            <a:r>
              <a:rPr lang="en-US" altLang="zh-CN" sz="2400" b="1" dirty="0" err="1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Isgold</a:t>
            </a:r>
            <a:endParaRPr lang="en-US" altLang="zh-CN" sz="2400" b="1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800" b="1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endParaRPr lang="en-US" altLang="zh-CN" dirty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349011" y="1131738"/>
            <a:ext cx="6247249" cy="572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88CBC"/>
              </a:buClr>
              <a:buFont typeface="Wingdings" panose="05000000000000000000" pitchFamily="2" charset="2"/>
              <a:buChar char="l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371566" lvl="3" indent="0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2"/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92" y="1753584"/>
            <a:ext cx="57912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ldgudxi">
      <a:majorFont>
        <a:latin typeface="Times New Roman" panose="020B0A04020102020204"/>
        <a:ea typeface="Microsoft YaHei"/>
        <a:cs typeface=""/>
      </a:majorFont>
      <a:minorFont>
        <a:latin typeface="Times New Roman" panose="020B060402020202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7272</TotalTime>
  <Words>423</Words>
  <Application>Microsoft Office PowerPoint</Application>
  <PresentationFormat>宽屏</PresentationFormat>
  <Paragraphs>244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Microsoft YaHei</vt:lpstr>
      <vt:lpstr>Arial</vt:lpstr>
      <vt:lpstr>Calibri</vt:lpstr>
      <vt:lpstr>Times New Roman</vt:lpstr>
      <vt:lpstr>Wingdings</vt:lpstr>
      <vt:lpstr>Office 主题</vt:lpstr>
      <vt:lpstr>Software Development based on Unity 3D game kit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based on Unity 3D game kit</dc:title>
  <dc:creator>SCOTT</dc:creator>
  <cp:lastModifiedBy>DU Scott</cp:lastModifiedBy>
  <cp:revision>839</cp:revision>
  <dcterms:created xsi:type="dcterms:W3CDTF">2017-03-19T02:46:31Z</dcterms:created>
  <dcterms:modified xsi:type="dcterms:W3CDTF">2019-01-07T07:59:05Z</dcterms:modified>
</cp:coreProperties>
</file>